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ags/tag2.xml" ContentType="application/vnd.openxmlformats-officedocument.presentationml.tags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58" r:id="rId4"/>
    <p:sldMasterId id="2147483896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7" r:id="rId7"/>
    <p:sldId id="329" r:id="rId8"/>
    <p:sldId id="326" r:id="rId9"/>
    <p:sldId id="327" r:id="rId10"/>
    <p:sldId id="325" r:id="rId11"/>
    <p:sldId id="260" r:id="rId12"/>
  </p:sldIdLst>
  <p:sldSz cx="12192000" cy="6858000"/>
  <p:notesSz cx="7315200" cy="96012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0" userDrawn="1">
          <p15:clr>
            <a:srgbClr val="A4A3A4"/>
          </p15:clr>
        </p15:guide>
        <p15:guide id="11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D00"/>
    <a:srgbClr val="ED8B00"/>
    <a:srgbClr val="DB291C"/>
    <a:srgbClr val="FF9900"/>
    <a:srgbClr val="C00000"/>
    <a:srgbClr val="3C8A2E"/>
    <a:srgbClr val="DCDCDC"/>
    <a:srgbClr val="B4B4B4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99" autoAdjust="0"/>
  </p:normalViewPr>
  <p:slideViewPr>
    <p:cSldViewPr snapToGrid="0" showGuides="1">
      <p:cViewPr>
        <p:scale>
          <a:sx n="78" d="100"/>
          <a:sy n="78" d="100"/>
        </p:scale>
        <p:origin x="806" y="67"/>
      </p:cViewPr>
      <p:guideLst>
        <p:guide/>
        <p:guide orient="horz" pos="2160"/>
      </p:guideLst>
    </p:cSldViewPr>
  </p:slideViewPr>
  <p:outlineViewPr>
    <p:cViewPr>
      <p:scale>
        <a:sx n="33" d="100"/>
        <a:sy n="33" d="100"/>
      </p:scale>
      <p:origin x="0" y="-59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1" d="100"/>
        <a:sy n="81" d="100"/>
      </p:scale>
      <p:origin x="0" y="-15120"/>
    </p:cViewPr>
  </p:sorterViewPr>
  <p:notesViewPr>
    <p:cSldViewPr snapToGrid="0" showGuides="1">
      <p:cViewPr varScale="1">
        <p:scale>
          <a:sx n="57" d="100"/>
          <a:sy n="57" d="100"/>
        </p:scale>
        <p:origin x="1992" y="9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ags" Target="tags/tag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427" y="1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/>
          <a:lstStyle>
            <a:lvl1pPr algn="r">
              <a:defRPr sz="1100"/>
            </a:lvl1pPr>
          </a:lstStyle>
          <a:p>
            <a:fld id="{B4AD245C-091B-44E2-BFB0-BD94217887F7}" type="datetimeFigureOut">
              <a:rPr lang="en-US" smtClean="0">
                <a:latin typeface="Arial" panose="020B0604020202020204" pitchFamily="34" charset="0"/>
              </a:rPr>
              <a:t>12/9/2022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l">
              <a:defRPr sz="11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427" y="9120173"/>
            <a:ext cx="3170138" cy="479539"/>
          </a:xfrm>
          <a:prstGeom prst="rect">
            <a:avLst/>
          </a:prstGeom>
        </p:spPr>
        <p:txBody>
          <a:bodyPr vert="horz" lIns="90913" tIns="45457" rIns="90913" bIns="45457" rtlCol="0" anchor="b"/>
          <a:lstStyle>
            <a:lvl1pPr algn="r">
              <a:defRPr sz="1100"/>
            </a:lvl1pPr>
          </a:lstStyle>
          <a:p>
            <a:fld id="{9A913F39-CFF6-40F1-84D1-700840B41EAB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813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6608" units="cm"/>
          <inkml:channel name="Y" type="integer" max="11748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2-12-09T07:26:30.557"/>
    </inkml:context>
    <inkml:brush xml:id="br0">
      <inkml:brushProperty name="width" value="0.03528" units="cm"/>
      <inkml:brushProperty name="height" value="0.03528" units="cm"/>
      <inkml:brushProperty name="color" value="#7F7F7F"/>
      <inkml:brushProperty name="fitToCurve" value="1"/>
    </inkml:brush>
  </inkml:definitions>
  <inkml:trace contextRef="#ctx0" brushRef="#br0">0 0 0,'0'0'0,"0"0"15,0 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6608" units="cm"/>
          <inkml:channel name="Y" type="integer" max="11748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2-12-09T07:37:10.103"/>
    </inkml:context>
    <inkml:brush xml:id="br0">
      <inkml:brushProperty name="width" value="0.03528" units="cm"/>
      <inkml:brushProperty name="height" value="0.03528" units="cm"/>
      <inkml:brushProperty name="color" value="#7F7F7F"/>
      <inkml:brushProperty name="fitToCurve" value="1"/>
    </inkml:brush>
  </inkml:definitions>
  <inkml:trace contextRef="#ctx0" brushRef="#br0">0 0 0,'0'0'0,"0"0"15,0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6608" units="cm"/>
          <inkml:channel name="Y" type="integer" max="11748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2-12-09T07:31:21.439"/>
    </inkml:context>
    <inkml:brush xml:id="br0">
      <inkml:brushProperty name="width" value="0.03528" units="cm"/>
      <inkml:brushProperty name="height" value="0.03528" units="cm"/>
      <inkml:brushProperty name="color" value="#7F7F7F"/>
      <inkml:brushProperty name="fitToCurve" value="1"/>
    </inkml:brush>
  </inkml:definitions>
  <inkml:trace contextRef="#ctx0" brushRef="#br0">0 0 0,'0'0'0,"0"0"15,0 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BA5BBE4-AEA3-489A-A28E-0C2FAF2506E3}" type="datetimeFigureOut">
              <a:rPr lang="en-US" smtClean="0"/>
              <a:pPr/>
              <a:t>12/9/2022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720725"/>
            <a:ext cx="63976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478" tIns="49238" rIns="98478" bIns="49238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8478" tIns="49238" rIns="98478" bIns="4923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5"/>
            <a:ext cx="3169920" cy="480060"/>
          </a:xfrm>
          <a:prstGeom prst="rect">
            <a:avLst/>
          </a:prstGeom>
        </p:spPr>
        <p:txBody>
          <a:bodyPr vert="horz" lIns="98478" tIns="49238" rIns="98478" bIns="49238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0F4A2C8-6C88-4E71-83EE-698B9D4FE2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30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8788" y="720725"/>
            <a:ext cx="6397625" cy="3598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cs-CZ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AF32ABF-324D-409C-9350-57014A6F4E71}" type="slidenum">
              <a:rPr lang="en-US" altLang="cs-CZ"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483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44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4A2C8-6C88-4E71-83EE-698B9D4FE22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27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altLang="cs-CZ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810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18F6897-AC07-4E19-AB60-E27796034A8B}" type="slidenum">
              <a:rPr lang="en-GB" altLang="cs-CZ">
                <a:solidFill>
                  <a:srgbClr val="000000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cs-CZ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1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AC175F74-77C8-4969-BBF5-920619ED76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93716" y="727595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B345DB50-CB94-4421-9E14-33DABF973475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501651" y="5186207"/>
            <a:ext cx="4446269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70C5F18-5824-4737-AA04-AA61C1FBBF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651" y="6381750"/>
            <a:ext cx="4446269" cy="2730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spcAft>
                <a:spcPts val="0"/>
              </a:spcAft>
              <a:defRPr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BBB00153-52E8-495A-BA32-E581AC7A8A6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53" name="Oval 5">
              <a:extLst>
                <a:ext uri="{FF2B5EF4-FFF2-40B4-BE49-F238E27FC236}">
                  <a16:creationId xmlns:a16="http://schemas.microsoft.com/office/drawing/2014/main" id="{EE44E009-869C-4AA1-972F-BFAD35A46F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4" name="Freeform 6">
              <a:extLst>
                <a:ext uri="{FF2B5EF4-FFF2-40B4-BE49-F238E27FC236}">
                  <a16:creationId xmlns:a16="http://schemas.microsoft.com/office/drawing/2014/main" id="{DC9A9EB1-2077-4DFD-B533-87E250FD463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5" name="Rectangle 7">
              <a:extLst>
                <a:ext uri="{FF2B5EF4-FFF2-40B4-BE49-F238E27FC236}">
                  <a16:creationId xmlns:a16="http://schemas.microsoft.com/office/drawing/2014/main" id="{33ACF17B-FD5C-45C9-B731-4D7315B1D9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6" name="Freeform 8">
              <a:extLst>
                <a:ext uri="{FF2B5EF4-FFF2-40B4-BE49-F238E27FC236}">
                  <a16:creationId xmlns:a16="http://schemas.microsoft.com/office/drawing/2014/main" id="{3D32D184-C4ED-4776-9DCC-E3F18CF55C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7" name="Rectangle 9">
              <a:extLst>
                <a:ext uri="{FF2B5EF4-FFF2-40B4-BE49-F238E27FC236}">
                  <a16:creationId xmlns:a16="http://schemas.microsoft.com/office/drawing/2014/main" id="{090BAC98-B3D7-4E96-B78D-0FE4BD1884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8" name="Rectangle 10">
              <a:extLst>
                <a:ext uri="{FF2B5EF4-FFF2-40B4-BE49-F238E27FC236}">
                  <a16:creationId xmlns:a16="http://schemas.microsoft.com/office/drawing/2014/main" id="{D81C0B16-CEDA-4DD7-AA0E-D7E98149B0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9" name="Freeform 11">
              <a:extLst>
                <a:ext uri="{FF2B5EF4-FFF2-40B4-BE49-F238E27FC236}">
                  <a16:creationId xmlns:a16="http://schemas.microsoft.com/office/drawing/2014/main" id="{C71424E0-1449-47B0-BF76-7A226D3160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60" name="Freeform 12">
              <a:extLst>
                <a:ext uri="{FF2B5EF4-FFF2-40B4-BE49-F238E27FC236}">
                  <a16:creationId xmlns:a16="http://schemas.microsoft.com/office/drawing/2014/main" id="{39CF108A-51E0-49A1-80F5-6286DB6FEB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61" name="Freeform 13">
              <a:extLst>
                <a:ext uri="{FF2B5EF4-FFF2-40B4-BE49-F238E27FC236}">
                  <a16:creationId xmlns:a16="http://schemas.microsoft.com/office/drawing/2014/main" id="{28BEACF0-05E8-46F1-8AE5-8FF2ADC543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62" name="Freeform 14">
              <a:extLst>
                <a:ext uri="{FF2B5EF4-FFF2-40B4-BE49-F238E27FC236}">
                  <a16:creationId xmlns:a16="http://schemas.microsoft.com/office/drawing/2014/main" id="{B661CA16-D87B-4315-804A-3E82AE3F0C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24091ED7-C412-487B-88AC-F1B76F6BA2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94852" y="5659120"/>
            <a:ext cx="1198880" cy="119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79747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Key statement green acc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opyright">
            <a:extLst>
              <a:ext uri="{FF2B5EF4-FFF2-40B4-BE49-F238E27FC236}">
                <a16:creationId xmlns:a16="http://schemas.microsoft.com/office/drawing/2014/main" id="{2AD12011-8F73-49BB-8C12-BDC820477529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</a:t>
            </a: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information, contact Deloitte Czech Republic. </a:t>
            </a:r>
          </a:p>
        </p:txBody>
      </p:sp>
      <p:sp>
        <p:nvSpPr>
          <p:cNvPr id="10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23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Green Accent 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opyright">
            <a:extLst>
              <a:ext uri="{FF2B5EF4-FFF2-40B4-BE49-F238E27FC236}">
                <a16:creationId xmlns:a16="http://schemas.microsoft.com/office/drawing/2014/main" id="{2AD12011-8F73-49BB-8C12-BDC820477529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</a:t>
            </a: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information, contact Deloitte Czech Republic. </a:t>
            </a:r>
          </a:p>
        </p:txBody>
      </p:sp>
      <p:sp>
        <p:nvSpPr>
          <p:cNvPr id="10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482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opyright">
            <a:extLst>
              <a:ext uri="{FF2B5EF4-FFF2-40B4-BE49-F238E27FC236}">
                <a16:creationId xmlns:a16="http://schemas.microsoft.com/office/drawing/2014/main" id="{2AD12011-8F73-49BB-8C12-BDC820477529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</a:t>
            </a: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information, contact Deloitte Czech Republic. </a:t>
            </a:r>
          </a:p>
        </p:txBody>
      </p:sp>
      <p:sp>
        <p:nvSpPr>
          <p:cNvPr id="10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643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opyright">
            <a:extLst>
              <a:ext uri="{FF2B5EF4-FFF2-40B4-BE49-F238E27FC236}">
                <a16:creationId xmlns:a16="http://schemas.microsoft.com/office/drawing/2014/main" id="{2AD12011-8F73-49BB-8C12-BDC820477529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</a:t>
            </a: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information, contact Deloitte Czech Republic. </a:t>
            </a:r>
          </a:p>
        </p:txBody>
      </p:sp>
      <p:sp>
        <p:nvSpPr>
          <p:cNvPr id="10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957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01651" y="1665288"/>
            <a:ext cx="9277349" cy="47164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3600"/>
              </a:spcBef>
              <a:buFontTx/>
              <a:buNone/>
              <a:defRPr sz="36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0367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501652" y="2052000"/>
            <a:ext cx="11188699" cy="406901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01652" y="1674087"/>
            <a:ext cx="11188699" cy="3571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51" y="6121014"/>
            <a:ext cx="11188700" cy="26073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CFE9674-04ED-4C53-9426-4EA385799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503100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CFE9674-04ED-4C53-9426-4EA385799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501651" y="1665289"/>
            <a:ext cx="11165416" cy="47164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>
                <a:latin typeface="+mn-lt"/>
              </a:defRPr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>
                <a:latin typeface="+mj-lt"/>
              </a:defRPr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>
                <a:latin typeface="+mn-lt"/>
              </a:defRPr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defRPr>
                <a:latin typeface="+mn-lt"/>
              </a:defRPr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65749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501651" y="1665289"/>
            <a:ext cx="11165416" cy="47164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>
                <a:latin typeface="+mn-lt"/>
              </a:defRPr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>
                <a:latin typeface="+mj-lt"/>
              </a:defRPr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>
                <a:latin typeface="+mn-lt"/>
              </a:defRPr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defRPr>
                <a:latin typeface="+mn-lt"/>
              </a:defRPr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noProof="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1AF4B88-9BDB-4994-AE11-3A74CC55FE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2" y="317500"/>
            <a:ext cx="1118023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377189292"/>
      </p:ext>
    </p:extLst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1651" y="1665289"/>
            <a:ext cx="9277349" cy="4716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6729413" algn="r"/>
              </a:tabLst>
              <a:defRPr>
                <a:latin typeface="+mn-lt"/>
              </a:defRPr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>
                <a:tab pos="6729413" algn="r"/>
              </a:tabLst>
              <a:defRPr>
                <a:latin typeface="+mj-lt"/>
              </a:defRPr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6729413" algn="r"/>
              </a:tabLst>
              <a:defRPr>
                <a:latin typeface="+mn-lt"/>
              </a:defRPr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tabLst>
                <a:tab pos="6729413" algn="r"/>
              </a:tabLst>
              <a:defRPr>
                <a:latin typeface="+mn-lt"/>
              </a:defRPr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>
                <a:latin typeface="+mn-lt"/>
              </a:defRPr>
            </a:lvl5pPr>
            <a:lvl6pPr>
              <a:tabLst>
                <a:tab pos="6729413" algn="r"/>
              </a:tabLst>
              <a:defRPr/>
            </a:lvl6pPr>
            <a:lvl7pPr>
              <a:tabLst>
                <a:tab pos="6729413" algn="r"/>
              </a:tabLst>
              <a:defRPr/>
            </a:lvl7pPr>
            <a:lvl8pPr>
              <a:tabLst>
                <a:tab pos="6729413" algn="r"/>
              </a:tabLst>
              <a:defRPr/>
            </a:lvl8pPr>
            <a:lvl9pPr>
              <a:tabLst>
                <a:tab pos="6729413" algn="r"/>
              </a:tabLst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2" y="317500"/>
            <a:ext cx="1118023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78347032"/>
      </p:ext>
    </p:extLst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862256" y="405929"/>
            <a:ext cx="2804160" cy="1027760"/>
          </a:xfrm>
        </p:spPr>
        <p:txBody>
          <a:bodyPr>
            <a:noAutofit/>
          </a:bodyPr>
          <a:lstStyle>
            <a:lvl1pPr>
              <a:spcBef>
                <a:spcPts val="185"/>
              </a:spcBef>
              <a:defRPr sz="923">
                <a:solidFill>
                  <a:schemeClr val="tx1"/>
                </a:solidFill>
              </a:defRPr>
            </a:lvl1pPr>
            <a:lvl2pPr>
              <a:defRPr sz="969">
                <a:solidFill>
                  <a:schemeClr val="tx2"/>
                </a:solidFill>
              </a:defRPr>
            </a:lvl2pPr>
            <a:lvl3pPr>
              <a:defRPr sz="969">
                <a:solidFill>
                  <a:schemeClr val="tx2"/>
                </a:solidFill>
              </a:defRPr>
            </a:lvl3pPr>
            <a:lvl4pPr>
              <a:defRPr sz="923">
                <a:solidFill>
                  <a:schemeClr val="tx2"/>
                </a:solidFill>
              </a:defRPr>
            </a:lvl4pPr>
            <a:lvl5pPr>
              <a:defRPr sz="923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95300" y="1665288"/>
            <a:ext cx="2796541" cy="4716462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554"/>
              </a:spcAft>
              <a:defRPr sz="969"/>
            </a:lvl1pPr>
            <a:lvl2pPr>
              <a:spcBef>
                <a:spcPts val="277"/>
              </a:spcBef>
              <a:defRPr/>
            </a:lvl2pPr>
            <a:lvl3pPr>
              <a:spcBef>
                <a:spcPts val="277"/>
              </a:spcBef>
              <a:defRPr/>
            </a:lvl3pPr>
            <a:lvl4pPr>
              <a:spcBef>
                <a:spcPts val="277"/>
              </a:spcBef>
              <a:defRPr/>
            </a:lvl4pPr>
            <a:lvl5pPr>
              <a:spcBef>
                <a:spcPts val="277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780369" y="1665287"/>
            <a:ext cx="7916331" cy="4716461"/>
          </a:xfrm>
        </p:spPr>
        <p:txBody>
          <a:bodyPr>
            <a:noAutofit/>
          </a:bodyPr>
          <a:lstStyle>
            <a:lvl1pPr marL="0" indent="0" algn="l">
              <a:spcBef>
                <a:spcPts val="1662"/>
              </a:spcBef>
              <a:buFontTx/>
              <a:buNone/>
              <a:defRPr/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noProof="0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E53F9A5-D017-41A9-87FD-42B8B6C6428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39" name="Oval 5">
              <a:extLst>
                <a:ext uri="{FF2B5EF4-FFF2-40B4-BE49-F238E27FC236}">
                  <a16:creationId xmlns:a16="http://schemas.microsoft.com/office/drawing/2014/main" id="{70412374-88D8-4076-97A4-28B9D453A9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059052DC-E283-45E3-A11B-EFC0EF6405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1" name="Rectangle 7">
              <a:extLst>
                <a:ext uri="{FF2B5EF4-FFF2-40B4-BE49-F238E27FC236}">
                  <a16:creationId xmlns:a16="http://schemas.microsoft.com/office/drawing/2014/main" id="{C8E40EE6-74FE-4B63-ADD7-D8251359CC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6D34B50B-2467-467F-BE0D-CA832EE3A7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3" name="Rectangle 9">
              <a:extLst>
                <a:ext uri="{FF2B5EF4-FFF2-40B4-BE49-F238E27FC236}">
                  <a16:creationId xmlns:a16="http://schemas.microsoft.com/office/drawing/2014/main" id="{1004DF0B-038C-4CB4-89B3-42D949ED0B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4" name="Rectangle 10">
              <a:extLst>
                <a:ext uri="{FF2B5EF4-FFF2-40B4-BE49-F238E27FC236}">
                  <a16:creationId xmlns:a16="http://schemas.microsoft.com/office/drawing/2014/main" id="{2FB8C6E0-92EE-49AA-95D9-7BE219F64F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CEE92EC5-3F38-4286-A2DA-7B5E941BC2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3C2CE8EA-279F-441C-99BC-330C664B32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328EA017-C8BA-490A-9F7A-F880FE999A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BAE89DBE-19C8-422A-B7E6-D6726124DF5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2722149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Black Page Image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DEF77F0F-DE6A-48C9-92BD-013174DD643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EE5D7BA0-7E63-4F55-8707-FB998AF96C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651" y="6381750"/>
            <a:ext cx="4446269" cy="2730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spcAft>
                <a:spcPts val="0"/>
              </a:spcAft>
              <a:defRPr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7C1D43B-9933-4650-9DD5-73494BECAE5A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501651" y="5186207"/>
            <a:ext cx="4446269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BB00153-52E8-495A-BA32-E581AC7A8A6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EE44E009-869C-4AA1-972F-BFAD35A46F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DC9A9EB1-2077-4DFD-B533-87E250FD463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33ACF17B-FD5C-45C9-B731-4D7315B1D9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3D32D184-C4ED-4776-9DCC-E3F18CF55C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090BAC98-B3D7-4E96-B78D-0FE4BD1884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D81C0B16-CEDA-4DD7-AA0E-D7E98149B0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C71424E0-1449-47B0-BF76-7A226D3160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39CF108A-51E0-49A1-80F5-6286DB6FEB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8BEACF0-05E8-46F1-8AE5-8FF2ADC543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B661CA16-D87B-4315-804A-3E82AE3F0C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24091ED7-C412-487B-88AC-F1B76F6BA2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94852" y="5659120"/>
            <a:ext cx="1198880" cy="119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28671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1" y="317501"/>
            <a:ext cx="11188700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450351" y="1665288"/>
            <a:ext cx="6240000" cy="4716463"/>
          </a:xfrm>
        </p:spPr>
        <p:txBody>
          <a:bodyPr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01651" y="1665289"/>
            <a:ext cx="4456429" cy="4716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>
                <a:latin typeface="+mn-lt"/>
              </a:defRPr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>
                <a:latin typeface="+mj-lt"/>
              </a:defRPr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>
                <a:latin typeface="+mn-lt"/>
              </a:defRPr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>
                <a:latin typeface="+mn-lt"/>
              </a:defRPr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>
                <a:latin typeface="+mn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44374326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501651" y="1665289"/>
            <a:ext cx="5305579" cy="47164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/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/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/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6381539" y="1665289"/>
            <a:ext cx="5322781" cy="47164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/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/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/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8A9CD2DA-AA83-4DCB-8501-DE5878CC0B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559CC6F-6478-4902-A4D5-F8FB6538D2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03691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501652" y="1665289"/>
            <a:ext cx="5355165" cy="44557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341223" y="2125013"/>
            <a:ext cx="5349128" cy="3996000"/>
          </a:xfrm>
        </p:spPr>
        <p:txBody>
          <a:bodyPr>
            <a:noAutofit/>
          </a:bodyPr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341223" y="1665288"/>
            <a:ext cx="5349128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50" y="6121014"/>
            <a:ext cx="11188700" cy="26073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E911C489-B226-49BC-B069-119CF8BC96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47218A4-44FE-4E96-A903-7AD44AF4E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882466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341221" y="2125013"/>
            <a:ext cx="5349129" cy="3996000"/>
          </a:xfrm>
        </p:spPr>
        <p:txBody>
          <a:bodyPr>
            <a:noAutofit/>
          </a:bodyPr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341222" y="1665288"/>
            <a:ext cx="5349129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49" y="6121014"/>
            <a:ext cx="11165419" cy="26073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501650" y="2125013"/>
            <a:ext cx="5349240" cy="3996000"/>
          </a:xfrm>
        </p:spPr>
        <p:txBody>
          <a:bodyPr>
            <a:noAutofit/>
          </a:bodyPr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501649" y="1665288"/>
            <a:ext cx="5349240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D528E1B-5BDF-48B1-B9CD-A31A996312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56A696DA-71F5-44D5-B231-17F470D2F6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119338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7577882" y="1658680"/>
            <a:ext cx="4112468" cy="472307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2100">
                <a:solidFill>
                  <a:schemeClr val="accent3"/>
                </a:solidFill>
              </a:defRPr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501651" y="1665288"/>
            <a:ext cx="6506348" cy="47164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8009483-F3D1-4AD9-8031-CEB4620DB8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51FE75E2-F986-4CD3-8A43-338DEE272C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4885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504000" y="2051999"/>
            <a:ext cx="3549549" cy="406901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01650" y="1659145"/>
            <a:ext cx="3549549" cy="392112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4322401" y="2051999"/>
            <a:ext cx="3549549" cy="406901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321226" y="1659145"/>
            <a:ext cx="3549549" cy="392112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8140801" y="2051999"/>
            <a:ext cx="3549549" cy="406901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8140801" y="1659145"/>
            <a:ext cx="3549549" cy="398256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49" y="6121014"/>
            <a:ext cx="11165419" cy="26073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F3BAE7D4-2DCE-493F-8804-6735FFDC6D7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0AA8666D-884E-4CE4-A16C-E06A6E0BAE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64656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1649" y="1674086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327216" y="1674086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152783" y="1674086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978351" y="1674086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01650" y="3124200"/>
            <a:ext cx="2720468" cy="3257548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149963" y="3120551"/>
            <a:ext cx="2712000" cy="3261199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30040" y="3124200"/>
            <a:ext cx="2712000" cy="3257549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8993169" y="3108508"/>
            <a:ext cx="2697183" cy="327324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CB36819A-C0CE-4CC8-96BE-D57C8135F44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A14F8B0D-4D62-4988-B307-1BB6BBEEC1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979926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000" y="1672337"/>
            <a:ext cx="549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24085" y="1665377"/>
            <a:ext cx="5475067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000" y="4065173"/>
            <a:ext cx="549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4085" y="4065173"/>
            <a:ext cx="547506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504000" y="1845377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6224085" y="1845377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504000" y="4256213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6224085" y="4256213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683483" y="1845377"/>
            <a:ext cx="3288000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8396560" y="1845377"/>
            <a:ext cx="3302592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683483" y="4256213"/>
            <a:ext cx="3288000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8396560" y="4256213"/>
            <a:ext cx="3302592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753468-486C-4E44-B97B-3442F4990D23}"/>
              </a:ext>
            </a:extLst>
          </p:cNvPr>
          <p:cNvSpPr/>
          <p:nvPr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8A3CDF-F5A1-44AC-9648-5A3D0461AB03}"/>
              </a:ext>
            </a:extLst>
          </p:cNvPr>
          <p:cNvSpPr/>
          <p:nvPr/>
        </p:nvSpPr>
        <p:spPr>
          <a:xfrm>
            <a:off x="469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A9EEEA-4AE4-43FE-9262-BC961D83A4C2}"/>
              </a:ext>
            </a:extLst>
          </p:cNvPr>
          <p:cNvSpPr/>
          <p:nvPr/>
        </p:nvSpPr>
        <p:spPr>
          <a:xfrm>
            <a:off x="6184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E14920E0-BAB9-44E6-A33A-5F4B6E751C0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B186F496-8F3D-4D1B-850D-31517B35E6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8772A29-A091-45EF-9E05-7D38B8B671A6}"/>
              </a:ext>
            </a:extLst>
          </p:cNvPr>
          <p:cNvSpPr/>
          <p:nvPr userDrawn="1"/>
        </p:nvSpPr>
        <p:spPr>
          <a:xfrm>
            <a:off x="469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1A621E-F4F0-40C4-8952-5BF179427ED7}"/>
              </a:ext>
            </a:extLst>
          </p:cNvPr>
          <p:cNvSpPr/>
          <p:nvPr userDrawn="1"/>
        </p:nvSpPr>
        <p:spPr>
          <a:xfrm>
            <a:off x="6184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172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12874" y="1857892"/>
            <a:ext cx="5466824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246195" y="1857892"/>
            <a:ext cx="5444156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69491" y="1857892"/>
            <a:ext cx="1210207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46190" y="1857892"/>
            <a:ext cx="124416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074C3BE-314B-470C-927B-DBC4A457D9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E8EE9A28-CEAF-410C-B504-E930E2347F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504000" y="1672337"/>
            <a:ext cx="549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6224085" y="1665377"/>
            <a:ext cx="5475067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753468-486C-4E44-B97B-3442F4990D23}"/>
              </a:ext>
            </a:extLst>
          </p:cNvPr>
          <p:cNvSpPr/>
          <p:nvPr userDrawn="1"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139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56702" y="1857892"/>
            <a:ext cx="124416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04001" y="4103518"/>
            <a:ext cx="5468943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6194" y="4103518"/>
            <a:ext cx="5444716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4754494" y="4290626"/>
            <a:ext cx="123938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10454993" y="4290626"/>
            <a:ext cx="1244160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69491" y="1857892"/>
            <a:ext cx="1210207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986DCA-1B97-4EC9-A852-97E5340E26DC}"/>
              </a:ext>
            </a:extLst>
          </p:cNvPr>
          <p:cNvSpPr/>
          <p:nvPr/>
        </p:nvSpPr>
        <p:spPr>
          <a:xfrm>
            <a:off x="469899" y="4103519"/>
            <a:ext cx="55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21E9D44-54F1-4CE7-8FDF-78DC08D29E3F}"/>
              </a:ext>
            </a:extLst>
          </p:cNvPr>
          <p:cNvSpPr/>
          <p:nvPr/>
        </p:nvSpPr>
        <p:spPr>
          <a:xfrm>
            <a:off x="6167796" y="4103519"/>
            <a:ext cx="55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3CAAD7DA-8C87-4BD9-82C1-81D09B5A7A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9957D34C-FCB8-47FD-97FA-BF6A4F7FEC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DE12908D-2FA0-48AB-B2FF-08FF4335719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2874" y="1857892"/>
            <a:ext cx="5466824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8DB1A9EF-276C-4FE9-B33D-E2267D9DB46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46194" y="1857892"/>
            <a:ext cx="5466824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C2A7C1E0-8314-4B78-902A-0828B984B27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37297" y="4290625"/>
            <a:ext cx="5466824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9057B8DE-1E5B-4E78-8FC1-456B14A880F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246194" y="4290625"/>
            <a:ext cx="5466824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504000" y="1672337"/>
            <a:ext cx="549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6224085" y="1665377"/>
            <a:ext cx="5475067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753468-486C-4E44-B97B-3442F4990D23}"/>
              </a:ext>
            </a:extLst>
          </p:cNvPr>
          <p:cNvSpPr/>
          <p:nvPr userDrawn="1"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20070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AC175F74-77C8-4969-BBF5-920619ED76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96000" y="7290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B345DB50-CB94-4421-9E14-33DABF973475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501652" y="5186209"/>
            <a:ext cx="4446269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70C5F18-5824-4737-AA04-AA61C1FBBF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652" y="6381750"/>
            <a:ext cx="4446269" cy="2730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spcAft>
                <a:spcPts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E53F9A5-D017-41A9-87FD-42B8B6C6428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8" name="Oval 5">
              <a:extLst>
                <a:ext uri="{FF2B5EF4-FFF2-40B4-BE49-F238E27FC236}">
                  <a16:creationId xmlns:a16="http://schemas.microsoft.com/office/drawing/2014/main" id="{70412374-88D8-4076-97A4-28B9D453A9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059052DC-E283-45E3-A11B-EFC0EF6405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0" name="Rectangle 7">
              <a:extLst>
                <a:ext uri="{FF2B5EF4-FFF2-40B4-BE49-F238E27FC236}">
                  <a16:creationId xmlns:a16="http://schemas.microsoft.com/office/drawing/2014/main" id="{C8E40EE6-74FE-4B63-ADD7-D8251359CC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6D34B50B-2467-467F-BE0D-CA832EE3A7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9">
              <a:extLst>
                <a:ext uri="{FF2B5EF4-FFF2-40B4-BE49-F238E27FC236}">
                  <a16:creationId xmlns:a16="http://schemas.microsoft.com/office/drawing/2014/main" id="{1004DF0B-038C-4CB4-89B3-42D949ED0B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2FB8C6E0-92EE-49AA-95D9-7BE219F64F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CEE92EC5-3F38-4286-A2DA-7B5E941BC2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3C2CE8EA-279F-441C-99BC-330C664B32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328EA017-C8BA-490A-9F7A-F880FE999A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BAE89DBE-19C8-422A-B7E6-D6726124DF5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E8EE22A3-A8E5-4756-88EE-FC6D60FE6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4852" y="5659120"/>
            <a:ext cx="1198880" cy="119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2448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69DF469-1C05-4DC1-B6C9-2712D9E1B8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77DBFC5B-8E23-48FC-97C3-38FCFE6253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F739EC70-7463-4AC3-840B-4FCA6DF3973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12874" y="1857891"/>
            <a:ext cx="3584464" cy="3839303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A85F1297-532C-478B-8C8C-A7A406ADF2C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25938" y="1861481"/>
            <a:ext cx="3584464" cy="3839303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72E6BFE1-0779-4417-985A-E1020673A1F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48737" y="1857890"/>
            <a:ext cx="3584464" cy="3839303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476780" y="1669027"/>
            <a:ext cx="363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4325938" y="1669027"/>
            <a:ext cx="363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8148737" y="1669027"/>
            <a:ext cx="363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00676"/>
      </p:ext>
    </p:extLst>
  </p:cSld>
  <p:clrMapOvr>
    <a:masterClrMapping/>
  </p:clrMapOvr>
  <p:hf hd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01651" y="1674087"/>
            <a:ext cx="3695700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006398" y="1674087"/>
            <a:ext cx="3683953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273075" y="1674087"/>
            <a:ext cx="3657600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18"/>
          <p:cNvSpPr>
            <a:spLocks noGrp="1"/>
          </p:cNvSpPr>
          <p:nvPr>
            <p:ph idx="1"/>
          </p:nvPr>
        </p:nvSpPr>
        <p:spPr>
          <a:xfrm>
            <a:off x="501651" y="3832225"/>
            <a:ext cx="3683949" cy="2095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Text Placeholder 18"/>
          <p:cNvSpPr>
            <a:spLocks noGrp="1"/>
          </p:cNvSpPr>
          <p:nvPr>
            <p:ph idx="16"/>
          </p:nvPr>
        </p:nvSpPr>
        <p:spPr>
          <a:xfrm>
            <a:off x="4267200" y="3832225"/>
            <a:ext cx="3657600" cy="2095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4" name="Text Placeholder 18"/>
          <p:cNvSpPr>
            <a:spLocks noGrp="1"/>
          </p:cNvSpPr>
          <p:nvPr>
            <p:ph idx="17"/>
          </p:nvPr>
        </p:nvSpPr>
        <p:spPr>
          <a:xfrm>
            <a:off x="8006398" y="3832225"/>
            <a:ext cx="3683953" cy="2095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F15AF63-D425-4D3F-B484-4B7A0F329F9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F7002A92-1CF7-42F5-B761-7DB3C2CF11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401363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04000" y="2556000"/>
            <a:ext cx="2592000" cy="3394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9096836" y="2556000"/>
            <a:ext cx="2592000" cy="3394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68279" y="2556000"/>
            <a:ext cx="2592000" cy="3394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232557" y="2556000"/>
            <a:ext cx="2592000" cy="3394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3B6715C-C932-49B3-880D-8C5710C8F9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6EA7B5E5-1F8D-43CD-9AD2-8B87181DC5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890897606"/>
      </p:ext>
    </p:extLst>
  </p:cSld>
  <p:clrMapOvr>
    <a:masterClrMapping/>
  </p:clrMapOvr>
  <p:hf hd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D1AFA9E9-5EB8-42BF-B15A-3D95DDA547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C3F5B0ED-A4CB-4D19-B6B8-CA9E1139E7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919428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79D3799-9A6C-45EE-B3ED-0F77AAB658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5584168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6331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1652" y="4211955"/>
            <a:ext cx="8528936" cy="2169796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spcAft>
                <a:spcPts val="450"/>
              </a:spcAft>
              <a:defRPr sz="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E53F9A5-D017-41A9-87FD-42B8B6C6428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5" name="Oval 5">
              <a:extLst>
                <a:ext uri="{FF2B5EF4-FFF2-40B4-BE49-F238E27FC236}">
                  <a16:creationId xmlns:a16="http://schemas.microsoft.com/office/drawing/2014/main" id="{70412374-88D8-4076-97A4-28B9D453A9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059052DC-E283-45E3-A11B-EFC0EF6405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7" name="Rectangle 7">
              <a:extLst>
                <a:ext uri="{FF2B5EF4-FFF2-40B4-BE49-F238E27FC236}">
                  <a16:creationId xmlns:a16="http://schemas.microsoft.com/office/drawing/2014/main" id="{C8E40EE6-74FE-4B63-ADD7-D8251359CC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6D34B50B-2467-467F-BE0D-CA832EE3A7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9">
              <a:extLst>
                <a:ext uri="{FF2B5EF4-FFF2-40B4-BE49-F238E27FC236}">
                  <a16:creationId xmlns:a16="http://schemas.microsoft.com/office/drawing/2014/main" id="{1004DF0B-038C-4CB4-89B3-42D949ED0B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1" name="Rectangle 10">
              <a:extLst>
                <a:ext uri="{FF2B5EF4-FFF2-40B4-BE49-F238E27FC236}">
                  <a16:creationId xmlns:a16="http://schemas.microsoft.com/office/drawing/2014/main" id="{2FB8C6E0-92EE-49AA-95D9-7BE219F64F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CEE92EC5-3F38-4286-A2DA-7B5E941BC2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3" name="Freeform 12">
              <a:extLst>
                <a:ext uri="{FF2B5EF4-FFF2-40B4-BE49-F238E27FC236}">
                  <a16:creationId xmlns:a16="http://schemas.microsoft.com/office/drawing/2014/main" id="{3C2CE8EA-279F-441C-99BC-330C664B32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328EA017-C8BA-490A-9F7A-F880FE999A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BAE89DBE-19C8-422A-B7E6-D6726124DF5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61076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 slid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1652" y="4211955"/>
            <a:ext cx="8528936" cy="216979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450"/>
              </a:spcAft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BB00153-52E8-495A-BA32-E581AC7A8A6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5" name="Oval 5">
              <a:extLst>
                <a:ext uri="{FF2B5EF4-FFF2-40B4-BE49-F238E27FC236}">
                  <a16:creationId xmlns:a16="http://schemas.microsoft.com/office/drawing/2014/main" id="{EE44E009-869C-4AA1-972F-BFAD35A46F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DC9A9EB1-2077-4DFD-B533-87E250FD463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33ACF17B-FD5C-45C9-B731-4D7315B1D9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3D32D184-C4ED-4776-9DCC-E3F18CF55C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9">
              <a:extLst>
                <a:ext uri="{FF2B5EF4-FFF2-40B4-BE49-F238E27FC236}">
                  <a16:creationId xmlns:a16="http://schemas.microsoft.com/office/drawing/2014/main" id="{090BAC98-B3D7-4E96-B78D-0FE4BD1884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D81C0B16-CEDA-4DD7-AA0E-D7E98149B0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C71424E0-1449-47B0-BF76-7A226D3160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39CF108A-51E0-49A1-80F5-6286DB6FEB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28BEACF0-05E8-46F1-8AE5-8FF2ADC543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B661CA16-D87B-4315-804A-3E82AE3F0C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6898323"/>
      </p:ext>
    </p:extLst>
  </p:cSld>
  <p:clrMapOvr>
    <a:masterClrMapping/>
  </p:clrMapOvr>
  <p:hf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-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AC175F74-77C8-4969-BBF5-920619ED76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93716" y="727595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B345DB50-CB94-4421-9E14-33DABF973475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501651" y="5186207"/>
            <a:ext cx="4446269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70C5F18-5824-4737-AA04-AA61C1FBBF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651" y="6381750"/>
            <a:ext cx="4446269" cy="2730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spcAft>
                <a:spcPts val="0"/>
              </a:spcAft>
              <a:defRPr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BBB00153-52E8-495A-BA32-E581AC7A8A6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53" name="Oval 5">
              <a:extLst>
                <a:ext uri="{FF2B5EF4-FFF2-40B4-BE49-F238E27FC236}">
                  <a16:creationId xmlns:a16="http://schemas.microsoft.com/office/drawing/2014/main" id="{EE44E009-869C-4AA1-972F-BFAD35A46F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4" name="Freeform 6">
              <a:extLst>
                <a:ext uri="{FF2B5EF4-FFF2-40B4-BE49-F238E27FC236}">
                  <a16:creationId xmlns:a16="http://schemas.microsoft.com/office/drawing/2014/main" id="{DC9A9EB1-2077-4DFD-B533-87E250FD463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5" name="Rectangle 7">
              <a:extLst>
                <a:ext uri="{FF2B5EF4-FFF2-40B4-BE49-F238E27FC236}">
                  <a16:creationId xmlns:a16="http://schemas.microsoft.com/office/drawing/2014/main" id="{33ACF17B-FD5C-45C9-B731-4D7315B1D9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6" name="Freeform 8">
              <a:extLst>
                <a:ext uri="{FF2B5EF4-FFF2-40B4-BE49-F238E27FC236}">
                  <a16:creationId xmlns:a16="http://schemas.microsoft.com/office/drawing/2014/main" id="{3D32D184-C4ED-4776-9DCC-E3F18CF55C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7" name="Rectangle 9">
              <a:extLst>
                <a:ext uri="{FF2B5EF4-FFF2-40B4-BE49-F238E27FC236}">
                  <a16:creationId xmlns:a16="http://schemas.microsoft.com/office/drawing/2014/main" id="{090BAC98-B3D7-4E96-B78D-0FE4BD1884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8" name="Rectangle 10">
              <a:extLst>
                <a:ext uri="{FF2B5EF4-FFF2-40B4-BE49-F238E27FC236}">
                  <a16:creationId xmlns:a16="http://schemas.microsoft.com/office/drawing/2014/main" id="{D81C0B16-CEDA-4DD7-AA0E-D7E98149B0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59" name="Freeform 11">
              <a:extLst>
                <a:ext uri="{FF2B5EF4-FFF2-40B4-BE49-F238E27FC236}">
                  <a16:creationId xmlns:a16="http://schemas.microsoft.com/office/drawing/2014/main" id="{C71424E0-1449-47B0-BF76-7A226D3160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60" name="Freeform 12">
              <a:extLst>
                <a:ext uri="{FF2B5EF4-FFF2-40B4-BE49-F238E27FC236}">
                  <a16:creationId xmlns:a16="http://schemas.microsoft.com/office/drawing/2014/main" id="{39CF108A-51E0-49A1-80F5-6286DB6FEB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61" name="Freeform 13">
              <a:extLst>
                <a:ext uri="{FF2B5EF4-FFF2-40B4-BE49-F238E27FC236}">
                  <a16:creationId xmlns:a16="http://schemas.microsoft.com/office/drawing/2014/main" id="{28BEACF0-05E8-46F1-8AE5-8FF2ADC543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62" name="Freeform 14">
              <a:extLst>
                <a:ext uri="{FF2B5EF4-FFF2-40B4-BE49-F238E27FC236}">
                  <a16:creationId xmlns:a16="http://schemas.microsoft.com/office/drawing/2014/main" id="{B661CA16-D87B-4315-804A-3E82AE3F0C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24091ED7-C412-487B-88AC-F1B76F6BA2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94852" y="5659120"/>
            <a:ext cx="1198880" cy="119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27078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- Black Page Image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DEF77F0F-DE6A-48C9-92BD-013174DD643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EE5D7BA0-7E63-4F55-8707-FB998AF96C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651" y="6381750"/>
            <a:ext cx="4446269" cy="2730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spcAft>
                <a:spcPts val="0"/>
              </a:spcAft>
              <a:defRPr sz="1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7C1D43B-9933-4650-9DD5-73494BECAE5A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501651" y="5186207"/>
            <a:ext cx="4446269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BB00153-52E8-495A-BA32-E581AC7A8A6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7" name="Oval 5">
              <a:extLst>
                <a:ext uri="{FF2B5EF4-FFF2-40B4-BE49-F238E27FC236}">
                  <a16:creationId xmlns:a16="http://schemas.microsoft.com/office/drawing/2014/main" id="{EE44E009-869C-4AA1-972F-BFAD35A46F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DC9A9EB1-2077-4DFD-B533-87E250FD463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33ACF17B-FD5C-45C9-B731-4D7315B1D9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3D32D184-C4ED-4776-9DCC-E3F18CF55C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090BAC98-B3D7-4E96-B78D-0FE4BD1884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D81C0B16-CEDA-4DD7-AA0E-D7E98149B0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C71424E0-1449-47B0-BF76-7A226D3160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39CF108A-51E0-49A1-80F5-6286DB6FEB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8BEACF0-05E8-46F1-8AE5-8FF2ADC543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B661CA16-D87B-4315-804A-3E82AE3F0C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24091ED7-C412-487B-88AC-F1B76F6BA2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694852" y="5659120"/>
            <a:ext cx="1198880" cy="119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5231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01651" y="1670834"/>
            <a:ext cx="10541000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01651" y="3429000"/>
            <a:ext cx="1054100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47754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8">
            <a:extLst>
              <a:ext uri="{FF2B5EF4-FFF2-40B4-BE49-F238E27FC236}">
                <a16:creationId xmlns:a16="http://schemas.microsoft.com/office/drawing/2014/main" id="{AC175F74-77C8-4969-BBF5-920619ED76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96000" y="7290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B345DB50-CB94-4421-9E14-33DABF973475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501652" y="5186209"/>
            <a:ext cx="4446269" cy="89598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lnSpc>
                <a:spcPts val="3200"/>
              </a:lnSpc>
              <a:defRPr sz="3200" b="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43" name="Text Placeholder 4">
            <a:extLst>
              <a:ext uri="{FF2B5EF4-FFF2-40B4-BE49-F238E27FC236}">
                <a16:creationId xmlns:a16="http://schemas.microsoft.com/office/drawing/2014/main" id="{470C5F18-5824-4737-AA04-AA61C1FBBF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1652" y="6381750"/>
            <a:ext cx="4446269" cy="27305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spcAft>
                <a:spcPts val="0"/>
              </a:spcAft>
              <a:defRPr sz="1400" b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E53F9A5-D017-41A9-87FD-42B8B6C6428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8" name="Oval 5">
              <a:extLst>
                <a:ext uri="{FF2B5EF4-FFF2-40B4-BE49-F238E27FC236}">
                  <a16:creationId xmlns:a16="http://schemas.microsoft.com/office/drawing/2014/main" id="{70412374-88D8-4076-97A4-28B9D453A9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059052DC-E283-45E3-A11B-EFC0EF6405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0" name="Rectangle 7">
              <a:extLst>
                <a:ext uri="{FF2B5EF4-FFF2-40B4-BE49-F238E27FC236}">
                  <a16:creationId xmlns:a16="http://schemas.microsoft.com/office/drawing/2014/main" id="{C8E40EE6-74FE-4B63-ADD7-D8251359CC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1" name="Freeform 8">
              <a:extLst>
                <a:ext uri="{FF2B5EF4-FFF2-40B4-BE49-F238E27FC236}">
                  <a16:creationId xmlns:a16="http://schemas.microsoft.com/office/drawing/2014/main" id="{6D34B50B-2467-467F-BE0D-CA832EE3A7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9">
              <a:extLst>
                <a:ext uri="{FF2B5EF4-FFF2-40B4-BE49-F238E27FC236}">
                  <a16:creationId xmlns:a16="http://schemas.microsoft.com/office/drawing/2014/main" id="{1004DF0B-038C-4CB4-89B3-42D949ED0B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2FB8C6E0-92EE-49AA-95D9-7BE219F64F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4" name="Freeform 11">
              <a:extLst>
                <a:ext uri="{FF2B5EF4-FFF2-40B4-BE49-F238E27FC236}">
                  <a16:creationId xmlns:a16="http://schemas.microsoft.com/office/drawing/2014/main" id="{CEE92EC5-3F38-4286-A2DA-7B5E941BC2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5" name="Freeform 12">
              <a:extLst>
                <a:ext uri="{FF2B5EF4-FFF2-40B4-BE49-F238E27FC236}">
                  <a16:creationId xmlns:a16="http://schemas.microsoft.com/office/drawing/2014/main" id="{3C2CE8EA-279F-441C-99BC-330C664B32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13">
              <a:extLst>
                <a:ext uri="{FF2B5EF4-FFF2-40B4-BE49-F238E27FC236}">
                  <a16:creationId xmlns:a16="http://schemas.microsoft.com/office/drawing/2014/main" id="{328EA017-C8BA-490A-9F7A-F880FE999A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BAE89DBE-19C8-422A-B7E6-D6726124DF5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E8EE22A3-A8E5-4756-88EE-FC6D60FE6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4852" y="5659120"/>
            <a:ext cx="1198880" cy="119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945883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01651" y="1670834"/>
            <a:ext cx="10541000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01651" y="3429000"/>
            <a:ext cx="1054100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tx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10908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- Deloitte green accent 4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aseCode">
            <a:extLst>
              <a:ext uri="{FF2B5EF4-FFF2-40B4-BE49-F238E27FC236}">
                <a16:creationId xmlns:a16="http://schemas.microsoft.com/office/drawing/2014/main" id="{452A60FA-C95E-401E-9AF3-D27C8C88BCCB}"/>
              </a:ext>
            </a:extLst>
          </p:cNvPr>
          <p:cNvSpPr txBox="1"/>
          <p:nvPr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CA24B28E-5B13-4779-8D72-C52A20B99FE7}"/>
              </a:ext>
            </a:extLst>
          </p:cNvPr>
          <p:cNvSpPr txBox="1"/>
          <p:nvPr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2022 Pro více informací kontaktujte Deloitte Česká republika.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8627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aseCode">
            <a:extLst>
              <a:ext uri="{FF2B5EF4-FFF2-40B4-BE49-F238E27FC236}">
                <a16:creationId xmlns:a16="http://schemas.microsoft.com/office/drawing/2014/main" id="{E8E60749-A3E0-4E09-BF50-6D6B361BEF91}"/>
              </a:ext>
            </a:extLst>
          </p:cNvPr>
          <p:cNvSpPr txBox="1"/>
          <p:nvPr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9" name="Copyright">
            <a:extLst>
              <a:ext uri="{FF2B5EF4-FFF2-40B4-BE49-F238E27FC236}">
                <a16:creationId xmlns:a16="http://schemas.microsoft.com/office/drawing/2014/main" id="{CA24B28E-5B13-4779-8D72-C52A20B99FE7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2022 Pro více informací kontaktujte Deloitte Česká republika.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204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 accent 1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9901" y="1700215"/>
            <a:ext cx="10418233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3545"/>
            <a:ext cx="10418235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7" name="Copyright">
            <a:extLst>
              <a:ext uri="{FF2B5EF4-FFF2-40B4-BE49-F238E27FC236}">
                <a16:creationId xmlns:a16="http://schemas.microsoft.com/office/drawing/2014/main" id="{CA24B28E-5B13-4779-8D72-C52A20B99FE7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2022 Pro více informací kontaktujte Deloitte Česká republika.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399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 accent 2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1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 bwMode="gray">
          <a:xfrm>
            <a:off x="469901" y="1700215"/>
            <a:ext cx="10418233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7" name="Copyright">
            <a:extLst>
              <a:ext uri="{FF2B5EF4-FFF2-40B4-BE49-F238E27FC236}">
                <a16:creationId xmlns:a16="http://schemas.microsoft.com/office/drawing/2014/main" id="{CA24B28E-5B13-4779-8D72-C52A20B99FE7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2022 Pro více informací kontaktujte Deloitte Česká republika.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500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 accent 3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1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 bwMode="gray">
          <a:xfrm>
            <a:off x="469901" y="1700215"/>
            <a:ext cx="10418233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0" name="Copyright">
            <a:extLst>
              <a:ext uri="{FF2B5EF4-FFF2-40B4-BE49-F238E27FC236}">
                <a16:creationId xmlns:a16="http://schemas.microsoft.com/office/drawing/2014/main" id="{CA24B28E-5B13-4779-8D72-C52A20B99FE7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2022 Pro více informací kontaktujte Deloitte Česká republika.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4746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Key statement green acc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0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6" name="Copyright">
            <a:extLst>
              <a:ext uri="{FF2B5EF4-FFF2-40B4-BE49-F238E27FC236}">
                <a16:creationId xmlns:a16="http://schemas.microsoft.com/office/drawing/2014/main" id="{CA24B28E-5B13-4779-8D72-C52A20B99FE7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2022 Pro více informací kontaktujte Deloitte Česká republika.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4841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Green Accent 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0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6" name="Copyright">
            <a:extLst>
              <a:ext uri="{FF2B5EF4-FFF2-40B4-BE49-F238E27FC236}">
                <a16:creationId xmlns:a16="http://schemas.microsoft.com/office/drawing/2014/main" id="{CA24B28E-5B13-4779-8D72-C52A20B99FE7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2022 Pro více informací kontaktujte Deloitte Česká republika.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827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tea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6" name="Copyright">
            <a:extLst>
              <a:ext uri="{FF2B5EF4-FFF2-40B4-BE49-F238E27FC236}">
                <a16:creationId xmlns:a16="http://schemas.microsoft.com/office/drawing/2014/main" id="{CA24B28E-5B13-4779-8D72-C52A20B99FE7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2022 Pro více informací kontaktujte Deloitte Česká republika.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55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- Deloitte green accent 4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aseCode">
            <a:extLst>
              <a:ext uri="{FF2B5EF4-FFF2-40B4-BE49-F238E27FC236}">
                <a16:creationId xmlns:a16="http://schemas.microsoft.com/office/drawing/2014/main" id="{452A60FA-C95E-401E-9AF3-D27C8C88BCCB}"/>
              </a:ext>
            </a:extLst>
          </p:cNvPr>
          <p:cNvSpPr txBox="1"/>
          <p:nvPr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CA24B28E-5B13-4779-8D72-C52A20B99FE7}"/>
              </a:ext>
            </a:extLst>
          </p:cNvPr>
          <p:cNvSpPr txBox="1"/>
          <p:nvPr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</a:t>
            </a: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information, contact Deloitte Czech Republic.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2185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 statement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80485" y="1590677"/>
            <a:ext cx="9029604" cy="4708525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3600"/>
              </a:spcBef>
              <a:defRPr sz="3600">
                <a:solidFill>
                  <a:schemeClr val="bg1"/>
                </a:solidFill>
              </a:defRPr>
            </a:lvl1pPr>
            <a:lvl2pPr marL="457189" indent="-457189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aseCode">
            <a:extLst>
              <a:ext uri="{FF2B5EF4-FFF2-40B4-BE49-F238E27FC236}">
                <a16:creationId xmlns:a16="http://schemas.microsoft.com/office/drawing/2014/main" id="{19828E09-D049-49D7-BE85-DE45BC334CFE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7" name="Copyright">
            <a:extLst>
              <a:ext uri="{FF2B5EF4-FFF2-40B4-BE49-F238E27FC236}">
                <a16:creationId xmlns:a16="http://schemas.microsoft.com/office/drawing/2014/main" id="{5E51561B-D398-42F6-B947-A1D464580D42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2022 Pro více informací kontaktujte Deloitte Česká republika.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245F6F-F221-47F1-A1CB-901F630239A0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2491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501651" y="1665288"/>
            <a:ext cx="9277349" cy="47164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3600"/>
              </a:spcBef>
              <a:buFontTx/>
              <a:buNone/>
              <a:defRPr sz="36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1653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501652" y="2052000"/>
            <a:ext cx="11188699" cy="406901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01652" y="1674087"/>
            <a:ext cx="11188699" cy="357187"/>
          </a:xfrm>
        </p:spPr>
        <p:txBody>
          <a:bodyPr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51" y="6121014"/>
            <a:ext cx="11188700" cy="26073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CFE9674-04ED-4C53-9426-4EA385799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5778096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501651" y="1665289"/>
            <a:ext cx="11165416" cy="47164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>
                <a:latin typeface="+mn-lt"/>
              </a:defRPr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>
                <a:latin typeface="+mj-lt"/>
              </a:defRPr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>
                <a:latin typeface="+mn-lt"/>
              </a:defRPr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defRPr>
                <a:latin typeface="+mn-lt"/>
              </a:defRPr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noProof="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A1AF4B88-9BDB-4994-AE11-3A74CC55FE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2" y="317500"/>
            <a:ext cx="1118023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866028850"/>
      </p:ext>
    </p:extLst>
  </p:cSld>
  <p:clrMapOvr>
    <a:masterClrMapping/>
  </p:clrMapOvr>
  <p:hf hd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CFE9674-04ED-4C53-9426-4EA385799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501651" y="1665289"/>
            <a:ext cx="11165416" cy="47164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>
                <a:latin typeface="+mn-lt"/>
              </a:defRPr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>
                <a:latin typeface="+mj-lt"/>
              </a:defRPr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>
                <a:latin typeface="+mn-lt"/>
              </a:defRPr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defRPr>
                <a:latin typeface="+mn-lt"/>
              </a:defRPr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316884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501651" y="1665289"/>
            <a:ext cx="9277349" cy="4716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6729413" algn="r"/>
              </a:tabLst>
              <a:defRPr>
                <a:latin typeface="+mn-lt"/>
              </a:defRPr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>
                <a:tab pos="6729413" algn="r"/>
              </a:tabLst>
              <a:defRPr>
                <a:latin typeface="+mj-lt"/>
              </a:defRPr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6729413" algn="r"/>
              </a:tabLst>
              <a:defRPr>
                <a:latin typeface="+mn-lt"/>
              </a:defRPr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tabLst>
                <a:tab pos="6729413" algn="r"/>
              </a:tabLst>
              <a:defRPr>
                <a:latin typeface="+mn-lt"/>
              </a:defRPr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>
                <a:latin typeface="+mn-lt"/>
              </a:defRPr>
            </a:lvl5pPr>
            <a:lvl6pPr>
              <a:tabLst>
                <a:tab pos="6729413" algn="r"/>
              </a:tabLst>
              <a:defRPr/>
            </a:lvl6pPr>
            <a:lvl7pPr>
              <a:tabLst>
                <a:tab pos="6729413" algn="r"/>
              </a:tabLst>
              <a:defRPr/>
            </a:lvl7pPr>
            <a:lvl8pPr>
              <a:tabLst>
                <a:tab pos="6729413" algn="r"/>
              </a:tabLst>
              <a:defRPr/>
            </a:lvl8pPr>
            <a:lvl9pPr>
              <a:tabLst>
                <a:tab pos="6729413" algn="r"/>
              </a:tabLst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2" y="317500"/>
            <a:ext cx="1118023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072037334"/>
      </p:ext>
    </p:extLst>
  </p:cSld>
  <p:clrMapOvr>
    <a:masterClrMapping/>
  </p:clrMapOvr>
  <p:hf hdr="0" dt="0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862256" y="405929"/>
            <a:ext cx="2804160" cy="1027760"/>
          </a:xfrm>
        </p:spPr>
        <p:txBody>
          <a:bodyPr>
            <a:noAutofit/>
          </a:bodyPr>
          <a:lstStyle>
            <a:lvl1pPr>
              <a:spcBef>
                <a:spcPts val="185"/>
              </a:spcBef>
              <a:defRPr sz="923">
                <a:solidFill>
                  <a:schemeClr val="tx1"/>
                </a:solidFill>
              </a:defRPr>
            </a:lvl1pPr>
            <a:lvl2pPr>
              <a:defRPr sz="969">
                <a:solidFill>
                  <a:schemeClr val="tx2"/>
                </a:solidFill>
              </a:defRPr>
            </a:lvl2pPr>
            <a:lvl3pPr>
              <a:defRPr sz="969">
                <a:solidFill>
                  <a:schemeClr val="tx2"/>
                </a:solidFill>
              </a:defRPr>
            </a:lvl3pPr>
            <a:lvl4pPr>
              <a:defRPr sz="923">
                <a:solidFill>
                  <a:schemeClr val="tx2"/>
                </a:solidFill>
              </a:defRPr>
            </a:lvl4pPr>
            <a:lvl5pPr>
              <a:defRPr sz="923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495300" y="1665288"/>
            <a:ext cx="2796541" cy="4716462"/>
          </a:xfrm>
        </p:spPr>
        <p:txBody>
          <a:bodyPr>
            <a:noAutofit/>
          </a:bodyPr>
          <a:lstStyle>
            <a:lvl1pPr>
              <a:spcBef>
                <a:spcPts val="0"/>
              </a:spcBef>
              <a:spcAft>
                <a:spcPts val="554"/>
              </a:spcAft>
              <a:defRPr sz="969"/>
            </a:lvl1pPr>
            <a:lvl2pPr>
              <a:spcBef>
                <a:spcPts val="277"/>
              </a:spcBef>
              <a:defRPr/>
            </a:lvl2pPr>
            <a:lvl3pPr>
              <a:spcBef>
                <a:spcPts val="277"/>
              </a:spcBef>
              <a:defRPr/>
            </a:lvl3pPr>
            <a:lvl4pPr>
              <a:spcBef>
                <a:spcPts val="277"/>
              </a:spcBef>
              <a:defRPr/>
            </a:lvl4pPr>
            <a:lvl5pPr>
              <a:spcBef>
                <a:spcPts val="277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3780369" y="1665287"/>
            <a:ext cx="7916331" cy="4716461"/>
          </a:xfrm>
        </p:spPr>
        <p:txBody>
          <a:bodyPr>
            <a:noAutofit/>
          </a:bodyPr>
          <a:lstStyle>
            <a:lvl1pPr marL="0" indent="0" algn="l">
              <a:spcBef>
                <a:spcPts val="1662"/>
              </a:spcBef>
              <a:buFontTx/>
              <a:buNone/>
              <a:defRPr/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noProof="0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E53F9A5-D017-41A9-87FD-42B8B6C6428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39" name="Oval 5">
              <a:extLst>
                <a:ext uri="{FF2B5EF4-FFF2-40B4-BE49-F238E27FC236}">
                  <a16:creationId xmlns:a16="http://schemas.microsoft.com/office/drawing/2014/main" id="{70412374-88D8-4076-97A4-28B9D453A9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059052DC-E283-45E3-A11B-EFC0EF6405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1" name="Rectangle 7">
              <a:extLst>
                <a:ext uri="{FF2B5EF4-FFF2-40B4-BE49-F238E27FC236}">
                  <a16:creationId xmlns:a16="http://schemas.microsoft.com/office/drawing/2014/main" id="{C8E40EE6-74FE-4B63-ADD7-D8251359CC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6D34B50B-2467-467F-BE0D-CA832EE3A7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3" name="Rectangle 9">
              <a:extLst>
                <a:ext uri="{FF2B5EF4-FFF2-40B4-BE49-F238E27FC236}">
                  <a16:creationId xmlns:a16="http://schemas.microsoft.com/office/drawing/2014/main" id="{1004DF0B-038C-4CB4-89B3-42D949ED0B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4" name="Rectangle 10">
              <a:extLst>
                <a:ext uri="{FF2B5EF4-FFF2-40B4-BE49-F238E27FC236}">
                  <a16:creationId xmlns:a16="http://schemas.microsoft.com/office/drawing/2014/main" id="{2FB8C6E0-92EE-49AA-95D9-7BE219F64F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CEE92EC5-3F38-4286-A2DA-7B5E941BC2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3C2CE8EA-279F-441C-99BC-330C664B32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328EA017-C8BA-490A-9F7A-F880FE999A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BAE89DBE-19C8-422A-B7E6-D6726124DF5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9497671"/>
      </p:ext>
    </p:extLst>
  </p:cSld>
  <p:clrMapOvr>
    <a:masterClrMapping/>
  </p:clrMapOvr>
  <p:hf hdr="0" dt="0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501651" y="317501"/>
            <a:ext cx="11188700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5450351" y="1665288"/>
            <a:ext cx="6240000" cy="4716463"/>
          </a:xfrm>
        </p:spPr>
        <p:txBody>
          <a:bodyPr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01651" y="1665289"/>
            <a:ext cx="4456429" cy="47164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>
                <a:latin typeface="+mn-lt"/>
              </a:defRPr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>
                <a:latin typeface="+mj-lt"/>
              </a:defRPr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>
                <a:latin typeface="+mn-lt"/>
              </a:defRPr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>
                <a:latin typeface="+mn-lt"/>
              </a:defRPr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>
                <a:latin typeface="+mn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38103440"/>
      </p:ext>
    </p:extLst>
  </p:cSld>
  <p:clrMapOvr>
    <a:masterClrMapping/>
  </p:clrMapOvr>
  <p:hf hdr="0" dt="0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501651" y="1665289"/>
            <a:ext cx="5305579" cy="47164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/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/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/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6381539" y="1665289"/>
            <a:ext cx="5322781" cy="471646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/>
            </a:lvl1pPr>
            <a:lvl2pPr marL="1397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2pPr>
            <a:lvl3pPr marL="3048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/>
            </a:lvl3pPr>
            <a:lvl4pPr marL="4699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/>
            </a:lvl4pPr>
            <a:lvl5pPr marL="635000" indent="-139700" algn="l"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8A9CD2DA-AA83-4DCB-8501-DE5878CC0B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559CC6F-6478-4902-A4D5-F8FB6538D2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5667462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501652" y="1665289"/>
            <a:ext cx="5355165" cy="44557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341223" y="2125013"/>
            <a:ext cx="5349128" cy="3996000"/>
          </a:xfrm>
        </p:spPr>
        <p:txBody>
          <a:bodyPr>
            <a:noAutofit/>
          </a:bodyPr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341223" y="1665288"/>
            <a:ext cx="5349128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50" y="6121014"/>
            <a:ext cx="11188700" cy="26073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E911C489-B226-49BC-B069-119CF8BC96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47218A4-44FE-4E96-A903-7AD44AF4E8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84072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- Deloitte black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 bwMode="gray">
          <a:xfrm>
            <a:off x="469900" y="1705668"/>
            <a:ext cx="10418233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aseCode">
            <a:extLst>
              <a:ext uri="{FF2B5EF4-FFF2-40B4-BE49-F238E27FC236}">
                <a16:creationId xmlns:a16="http://schemas.microsoft.com/office/drawing/2014/main" id="{E8E60749-A3E0-4E09-BF50-6D6B361BEF91}"/>
              </a:ext>
            </a:extLst>
          </p:cNvPr>
          <p:cNvSpPr txBox="1"/>
          <p:nvPr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8" name="Copyright">
            <a:extLst>
              <a:ext uri="{FF2B5EF4-FFF2-40B4-BE49-F238E27FC236}">
                <a16:creationId xmlns:a16="http://schemas.microsoft.com/office/drawing/2014/main" id="{2AD12011-8F73-49BB-8C12-BDC820477529}"/>
              </a:ext>
            </a:extLst>
          </p:cNvPr>
          <p:cNvSpPr txBox="1"/>
          <p:nvPr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</a:t>
            </a: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information, contact Deloitte Czech Republic.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4276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6341221" y="2125013"/>
            <a:ext cx="5349129" cy="3996000"/>
          </a:xfrm>
        </p:spPr>
        <p:txBody>
          <a:bodyPr>
            <a:noAutofit/>
          </a:bodyPr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6341222" y="1665288"/>
            <a:ext cx="5349129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49" y="6121014"/>
            <a:ext cx="11165419" cy="26073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501650" y="2125013"/>
            <a:ext cx="5349240" cy="3996000"/>
          </a:xfrm>
        </p:spPr>
        <p:txBody>
          <a:bodyPr>
            <a:noAutofit/>
          </a:bodyPr>
          <a:lstStyle/>
          <a:p>
            <a:r>
              <a:rPr lang="en-US"/>
              <a:t>Click icon to add chart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501649" y="1665288"/>
            <a:ext cx="5349240" cy="420687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5D528E1B-5BDF-48B1-B9CD-A31A996312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56A696DA-71F5-44D5-B231-17F470D2F6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9775746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7577882" y="1658680"/>
            <a:ext cx="4112468" cy="4723072"/>
          </a:xfrm>
          <a:prstGeom prst="rect">
            <a:avLst/>
          </a:prstGeom>
        </p:spPr>
        <p:txBody>
          <a:bodyPr>
            <a:noAutofit/>
          </a:bodyPr>
          <a:lstStyle>
            <a:lvl1pPr>
              <a:tabLst>
                <a:tab pos="5029200" algn="r"/>
              </a:tabLst>
              <a:defRPr sz="2100">
                <a:solidFill>
                  <a:schemeClr val="accent3"/>
                </a:solidFill>
              </a:defRPr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501651" y="1665288"/>
            <a:ext cx="6506348" cy="47164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Tx/>
              <a:buNone/>
              <a:tabLst>
                <a:tab pos="5029200" algn="r"/>
              </a:tabLst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tabLst>
                <a:tab pos="5029200" algn="r"/>
              </a:tabLst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tabLst>
                <a:tab pos="5029200" algn="r"/>
              </a:tabLst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8009483-F3D1-4AD9-8031-CEB4620DB87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51FE75E2-F986-4CD3-8A43-338DEE272C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96140537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504000" y="2051999"/>
            <a:ext cx="3549549" cy="406901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501650" y="1659145"/>
            <a:ext cx="3549549" cy="392112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4322401" y="2051999"/>
            <a:ext cx="3549549" cy="406901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321226" y="1659145"/>
            <a:ext cx="3549549" cy="392112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8140801" y="2051999"/>
            <a:ext cx="3549549" cy="406901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8140801" y="1659145"/>
            <a:ext cx="3549549" cy="398256"/>
          </a:xfrm>
        </p:spPr>
        <p:txBody>
          <a:bodyPr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01649" y="6121014"/>
            <a:ext cx="11165419" cy="260737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F3BAE7D4-2DCE-493F-8804-6735FFDC6D7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0AA8666D-884E-4CE4-A16C-E06A6E0BAE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15261850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1649" y="1674086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3327216" y="1674086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152783" y="1674086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8978351" y="1674086"/>
            <a:ext cx="2712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01650" y="3124200"/>
            <a:ext cx="2720468" cy="3257548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149963" y="3120551"/>
            <a:ext cx="2712000" cy="3261199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30040" y="3124200"/>
            <a:ext cx="2712000" cy="3257549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8993169" y="3108508"/>
            <a:ext cx="2697183" cy="327324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CB36819A-C0CE-4CC8-96BE-D57C8135F44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A14F8B0D-4D62-4988-B307-1BB6BBEEC1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80763750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04000" y="1672337"/>
            <a:ext cx="549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24085" y="1665377"/>
            <a:ext cx="5475067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4000" y="4065173"/>
            <a:ext cx="549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24085" y="4065173"/>
            <a:ext cx="547506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504000" y="1845377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6224085" y="1845377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504000" y="4256213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6224085" y="4256213"/>
            <a:ext cx="1968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683483" y="1845377"/>
            <a:ext cx="3288000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8396560" y="1845377"/>
            <a:ext cx="3302592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683483" y="4256213"/>
            <a:ext cx="3288000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8396560" y="4256213"/>
            <a:ext cx="3302592" cy="194400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FontTx/>
              <a:buNone/>
              <a:defRPr b="1"/>
            </a:lvl1pPr>
            <a:lvl2pPr marL="139700" indent="-139700" algn="l"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defRPr b="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753468-486C-4E44-B97B-3442F4990D23}"/>
              </a:ext>
            </a:extLst>
          </p:cNvPr>
          <p:cNvSpPr/>
          <p:nvPr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8A3CDF-F5A1-44AC-9648-5A3D0461AB03}"/>
              </a:ext>
            </a:extLst>
          </p:cNvPr>
          <p:cNvSpPr/>
          <p:nvPr/>
        </p:nvSpPr>
        <p:spPr>
          <a:xfrm>
            <a:off x="469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A9EEEA-4AE4-43FE-9262-BC961D83A4C2}"/>
              </a:ext>
            </a:extLst>
          </p:cNvPr>
          <p:cNvSpPr/>
          <p:nvPr/>
        </p:nvSpPr>
        <p:spPr>
          <a:xfrm>
            <a:off x="6184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E14920E0-BAB9-44E6-A33A-5F4B6E751C0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B186F496-8F3D-4D1B-850D-31517B35E6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8772A29-A091-45EF-9E05-7D38B8B671A6}"/>
              </a:ext>
            </a:extLst>
          </p:cNvPr>
          <p:cNvSpPr/>
          <p:nvPr userDrawn="1"/>
        </p:nvSpPr>
        <p:spPr>
          <a:xfrm>
            <a:off x="469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31A621E-F4F0-40C4-8952-5BF179427ED7}"/>
              </a:ext>
            </a:extLst>
          </p:cNvPr>
          <p:cNvSpPr/>
          <p:nvPr userDrawn="1"/>
        </p:nvSpPr>
        <p:spPr>
          <a:xfrm>
            <a:off x="6184900" y="4065173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97155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12874" y="1857892"/>
            <a:ext cx="5466824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6246195" y="1857892"/>
            <a:ext cx="5444156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69491" y="1857892"/>
            <a:ext cx="1210207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46190" y="1857892"/>
            <a:ext cx="124416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074C3BE-314B-470C-927B-DBC4A457D9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E8EE9A28-CEAF-410C-B504-E930E2347F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504000" y="1672337"/>
            <a:ext cx="549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6224085" y="1665377"/>
            <a:ext cx="5475067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753468-486C-4E44-B97B-3442F4990D23}"/>
              </a:ext>
            </a:extLst>
          </p:cNvPr>
          <p:cNvSpPr/>
          <p:nvPr userDrawn="1"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76803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10456702" y="1857892"/>
            <a:ext cx="124416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04001" y="4103518"/>
            <a:ext cx="5468943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6194" y="4103518"/>
            <a:ext cx="5444716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4754494" y="4290626"/>
            <a:ext cx="123938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10454993" y="4290626"/>
            <a:ext cx="1244160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4769491" y="1857892"/>
            <a:ext cx="1210207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1986DCA-1B97-4EC9-A852-97E5340E26DC}"/>
              </a:ext>
            </a:extLst>
          </p:cNvPr>
          <p:cNvSpPr/>
          <p:nvPr/>
        </p:nvSpPr>
        <p:spPr>
          <a:xfrm>
            <a:off x="469899" y="4103519"/>
            <a:ext cx="55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21E9D44-54F1-4CE7-8FDF-78DC08D29E3F}"/>
              </a:ext>
            </a:extLst>
          </p:cNvPr>
          <p:cNvSpPr/>
          <p:nvPr/>
        </p:nvSpPr>
        <p:spPr>
          <a:xfrm>
            <a:off x="6167796" y="4103519"/>
            <a:ext cx="5544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ctr">
              <a:spcAft>
                <a:spcPts val="1333"/>
              </a:spcAft>
            </a:pPr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3CAAD7DA-8C87-4BD9-82C1-81D09B5A7A7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3" name="Title Placeholder 1">
            <a:extLst>
              <a:ext uri="{FF2B5EF4-FFF2-40B4-BE49-F238E27FC236}">
                <a16:creationId xmlns:a16="http://schemas.microsoft.com/office/drawing/2014/main" id="{9957D34C-FCB8-47FD-97FA-BF6A4F7FEC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4" name="Text Placeholder 8">
            <a:extLst>
              <a:ext uri="{FF2B5EF4-FFF2-40B4-BE49-F238E27FC236}">
                <a16:creationId xmlns:a16="http://schemas.microsoft.com/office/drawing/2014/main" id="{DE12908D-2FA0-48AB-B2FF-08FF4335719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12874" y="1857892"/>
            <a:ext cx="5466824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8DB1A9EF-276C-4FE9-B33D-E2267D9DB46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46194" y="1857892"/>
            <a:ext cx="5466824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6" name="Text Placeholder 8">
            <a:extLst>
              <a:ext uri="{FF2B5EF4-FFF2-40B4-BE49-F238E27FC236}">
                <a16:creationId xmlns:a16="http://schemas.microsoft.com/office/drawing/2014/main" id="{C2A7C1E0-8314-4B78-902A-0828B984B279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37297" y="4290625"/>
            <a:ext cx="5466824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7" name="Text Placeholder 8">
            <a:extLst>
              <a:ext uri="{FF2B5EF4-FFF2-40B4-BE49-F238E27FC236}">
                <a16:creationId xmlns:a16="http://schemas.microsoft.com/office/drawing/2014/main" id="{9057B8DE-1E5B-4E78-8FC1-456B14A880F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246194" y="4290625"/>
            <a:ext cx="5466824" cy="1695450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8" name="Rectangle 27"/>
          <p:cNvSpPr/>
          <p:nvPr userDrawn="1"/>
        </p:nvSpPr>
        <p:spPr>
          <a:xfrm>
            <a:off x="504000" y="1672337"/>
            <a:ext cx="549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6224085" y="1665377"/>
            <a:ext cx="5475067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753468-486C-4E44-B97B-3442F4990D23}"/>
              </a:ext>
            </a:extLst>
          </p:cNvPr>
          <p:cNvSpPr/>
          <p:nvPr userDrawn="1"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476780" y="1669027"/>
            <a:ext cx="55368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382095"/>
      </p:ext>
    </p:extLst>
  </p:cSld>
  <p:clrMapOvr>
    <a:masterClrMapping/>
  </p:clrMapOvr>
  <p:hf hd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E69DF469-1C05-4DC1-B6C9-2712D9E1B83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77DBFC5B-8E23-48FC-97C3-38FCFE6253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F739EC70-7463-4AC3-840B-4FCA6DF3973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12874" y="1857891"/>
            <a:ext cx="3584464" cy="3839303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A85F1297-532C-478B-8C8C-A7A406ADF2C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25938" y="1861481"/>
            <a:ext cx="3584464" cy="3839303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72E6BFE1-0779-4417-985A-E1020673A1F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48737" y="1857890"/>
            <a:ext cx="3584464" cy="3839303"/>
          </a:xfrm>
        </p:spPr>
        <p:txBody>
          <a:bodyPr>
            <a:noAutofit/>
          </a:bodyPr>
          <a:lstStyle>
            <a:lvl1pPr marL="0" indent="0" algn="l">
              <a:spcAft>
                <a:spcPts val="1000"/>
              </a:spcAft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476780" y="1669027"/>
            <a:ext cx="363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4325938" y="1669027"/>
            <a:ext cx="363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6C776D0-A1AC-41AD-A930-68E62E311F28}"/>
              </a:ext>
            </a:extLst>
          </p:cNvPr>
          <p:cNvSpPr/>
          <p:nvPr userDrawn="1"/>
        </p:nvSpPr>
        <p:spPr>
          <a:xfrm>
            <a:off x="8148737" y="1669027"/>
            <a:ext cx="3636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467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27962"/>
      </p:ext>
    </p:extLst>
  </p:cSld>
  <p:clrMapOvr>
    <a:masterClrMapping/>
  </p:clrMapOvr>
  <p:hf hdr="0" dt="0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01651" y="1674087"/>
            <a:ext cx="3695700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006398" y="1674087"/>
            <a:ext cx="3683953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273075" y="1674087"/>
            <a:ext cx="3657600" cy="197167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18"/>
          <p:cNvSpPr>
            <a:spLocks noGrp="1"/>
          </p:cNvSpPr>
          <p:nvPr>
            <p:ph idx="1"/>
          </p:nvPr>
        </p:nvSpPr>
        <p:spPr>
          <a:xfrm>
            <a:off x="501651" y="3832225"/>
            <a:ext cx="3683949" cy="2095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3" name="Text Placeholder 18"/>
          <p:cNvSpPr>
            <a:spLocks noGrp="1"/>
          </p:cNvSpPr>
          <p:nvPr>
            <p:ph idx="16"/>
          </p:nvPr>
        </p:nvSpPr>
        <p:spPr>
          <a:xfrm>
            <a:off x="4267200" y="3832225"/>
            <a:ext cx="3657600" cy="2095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4" name="Text Placeholder 18"/>
          <p:cNvSpPr>
            <a:spLocks noGrp="1"/>
          </p:cNvSpPr>
          <p:nvPr>
            <p:ph idx="17"/>
          </p:nvPr>
        </p:nvSpPr>
        <p:spPr>
          <a:xfrm>
            <a:off x="8006398" y="3832225"/>
            <a:ext cx="3683953" cy="2095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>
              <a:buFontTx/>
              <a:buNone/>
              <a:defRPr/>
            </a:lvl1pPr>
            <a:lvl2pPr marL="139700" indent="-139700" algn="l"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buClrTx/>
              <a:buSzPct val="100000"/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F15AF63-D425-4D3F-B484-4B7A0F329F9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F7002A92-1CF7-42F5-B761-7DB3C2CF11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33448560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504000" y="2556000"/>
            <a:ext cx="2592000" cy="3394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9096836" y="2556000"/>
            <a:ext cx="2592000" cy="3394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3368279" y="2556000"/>
            <a:ext cx="2592000" cy="3394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232557" y="2556000"/>
            <a:ext cx="2592000" cy="3394800"/>
          </a:xfrm>
        </p:spPr>
        <p:txBody>
          <a:bodyPr>
            <a:noAutofit/>
          </a:bodyPr>
          <a:lstStyle>
            <a:lvl1pPr marL="0" indent="0" algn="l">
              <a:buFontTx/>
              <a:buNone/>
              <a:defRPr b="1">
                <a:solidFill>
                  <a:schemeClr val="accent1"/>
                </a:solidFill>
              </a:defRPr>
            </a:lvl1pPr>
            <a:lvl2pPr marL="1397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•"/>
              <a:defRPr/>
            </a:lvl2pPr>
            <a:lvl3pPr marL="3048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/>
            </a:lvl3pPr>
            <a:lvl4pPr marL="4699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◦"/>
              <a:defRPr/>
            </a:lvl4pPr>
            <a:lvl5pPr marL="635000" indent="-139700" algn="l"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−"/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3B6715C-C932-49B3-880D-8C5710C8F99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6EA7B5E5-1F8D-43CD-9AD2-8B87181DC5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521952939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 accent 1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469901" y="1700215"/>
            <a:ext cx="10418233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0" y="3423545"/>
            <a:ext cx="10418235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pyright">
            <a:extLst>
              <a:ext uri="{FF2B5EF4-FFF2-40B4-BE49-F238E27FC236}">
                <a16:creationId xmlns:a16="http://schemas.microsoft.com/office/drawing/2014/main" id="{2AD12011-8F73-49BB-8C12-BDC820477529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</a:t>
            </a: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information, contact Deloitte Czech Republic. </a:t>
            </a:r>
          </a:p>
        </p:txBody>
      </p:sp>
      <p:sp>
        <p:nvSpPr>
          <p:cNvPr id="11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93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D1AFA9E9-5EB8-42BF-B15A-3D95DDA547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1650" y="651600"/>
            <a:ext cx="11188700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C3F5B0ED-A4CB-4D19-B6B8-CA9E1139E7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74841521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79D3799-9A6C-45EE-B3ED-0F77AAB658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650" y="317500"/>
            <a:ext cx="11188700" cy="3340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1054434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1978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1652" y="4211955"/>
            <a:ext cx="8528936" cy="2169796"/>
          </a:xfrm>
        </p:spPr>
        <p:txBody>
          <a:bodyPr anchor="b" anchorCtr="0">
            <a:normAutofit/>
          </a:bodyPr>
          <a:lstStyle>
            <a:lvl1pPr>
              <a:lnSpc>
                <a:spcPct val="100000"/>
              </a:lnSpc>
              <a:spcAft>
                <a:spcPts val="450"/>
              </a:spcAft>
              <a:defRPr sz="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E53F9A5-D017-41A9-87FD-42B8B6C64282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5" name="Oval 5">
              <a:extLst>
                <a:ext uri="{FF2B5EF4-FFF2-40B4-BE49-F238E27FC236}">
                  <a16:creationId xmlns:a16="http://schemas.microsoft.com/office/drawing/2014/main" id="{70412374-88D8-4076-97A4-28B9D453A9F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059052DC-E283-45E3-A11B-EFC0EF64057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7" name="Rectangle 7">
              <a:extLst>
                <a:ext uri="{FF2B5EF4-FFF2-40B4-BE49-F238E27FC236}">
                  <a16:creationId xmlns:a16="http://schemas.microsoft.com/office/drawing/2014/main" id="{C8E40EE6-74FE-4B63-ADD7-D8251359CC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6D34B50B-2467-467F-BE0D-CA832EE3A76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19" name="Rectangle 9">
              <a:extLst>
                <a:ext uri="{FF2B5EF4-FFF2-40B4-BE49-F238E27FC236}">
                  <a16:creationId xmlns:a16="http://schemas.microsoft.com/office/drawing/2014/main" id="{1004DF0B-038C-4CB4-89B3-42D949ED0B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1" name="Rectangle 10">
              <a:extLst>
                <a:ext uri="{FF2B5EF4-FFF2-40B4-BE49-F238E27FC236}">
                  <a16:creationId xmlns:a16="http://schemas.microsoft.com/office/drawing/2014/main" id="{2FB8C6E0-92EE-49AA-95D9-7BE219F64F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2" name="Freeform 11">
              <a:extLst>
                <a:ext uri="{FF2B5EF4-FFF2-40B4-BE49-F238E27FC236}">
                  <a16:creationId xmlns:a16="http://schemas.microsoft.com/office/drawing/2014/main" id="{CEE92EC5-3F38-4286-A2DA-7B5E941BC2B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3" name="Freeform 12">
              <a:extLst>
                <a:ext uri="{FF2B5EF4-FFF2-40B4-BE49-F238E27FC236}">
                  <a16:creationId xmlns:a16="http://schemas.microsoft.com/office/drawing/2014/main" id="{3C2CE8EA-279F-441C-99BC-330C664B32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328EA017-C8BA-490A-9F7A-F880FE999A8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35" name="Freeform 14">
              <a:extLst>
                <a:ext uri="{FF2B5EF4-FFF2-40B4-BE49-F238E27FC236}">
                  <a16:creationId xmlns:a16="http://schemas.microsoft.com/office/drawing/2014/main" id="{BAE89DBE-19C8-422A-B7E6-D6726124DF5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722869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d slid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501652" y="4211955"/>
            <a:ext cx="8528936" cy="216979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450"/>
              </a:spcAft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BB00153-52E8-495A-BA32-E581AC7A8A67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03988" y="378000"/>
            <a:ext cx="1998000" cy="374400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5" name="Oval 5">
              <a:extLst>
                <a:ext uri="{FF2B5EF4-FFF2-40B4-BE49-F238E27FC236}">
                  <a16:creationId xmlns:a16="http://schemas.microsoft.com/office/drawing/2014/main" id="{EE44E009-869C-4AA1-972F-BFAD35A46F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rgbClr val="86BC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DC9A9EB1-2077-4DFD-B533-87E250FD463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33ACF17B-FD5C-45C9-B731-4D7315B1D9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3D32D184-C4ED-4776-9DCC-E3F18CF55C2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9">
              <a:extLst>
                <a:ext uri="{FF2B5EF4-FFF2-40B4-BE49-F238E27FC236}">
                  <a16:creationId xmlns:a16="http://schemas.microsoft.com/office/drawing/2014/main" id="{090BAC98-B3D7-4E96-B78D-0FE4BD1884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4" name="Rectangle 10">
              <a:extLst>
                <a:ext uri="{FF2B5EF4-FFF2-40B4-BE49-F238E27FC236}">
                  <a16:creationId xmlns:a16="http://schemas.microsoft.com/office/drawing/2014/main" id="{D81C0B16-CEDA-4DD7-AA0E-D7E98149B0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C71424E0-1449-47B0-BF76-7A226D3160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39CF108A-51E0-49A1-80F5-6286DB6FEBC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28BEACF0-05E8-46F1-8AE5-8FF2ADC543E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B661CA16-D87B-4315-804A-3E82AE3F0C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6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6589625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 accent 2">
    <p:bg bwMode="gray"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1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Copyright">
            <a:extLst>
              <a:ext uri="{FF2B5EF4-FFF2-40B4-BE49-F238E27FC236}">
                <a16:creationId xmlns:a16="http://schemas.microsoft.com/office/drawing/2014/main" id="{2AD12011-8F73-49BB-8C12-BDC820477529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</a:t>
            </a: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information, contact Deloitte Czech Republic. </a:t>
            </a:r>
          </a:p>
        </p:txBody>
      </p:sp>
      <p:sp>
        <p:nvSpPr>
          <p:cNvPr id="11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 bwMode="gray">
          <a:xfrm>
            <a:off x="469901" y="1700215"/>
            <a:ext cx="10418233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6020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- Deloitte green accent 3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69901" y="3429000"/>
            <a:ext cx="10418233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bg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Copyright">
            <a:extLst>
              <a:ext uri="{FF2B5EF4-FFF2-40B4-BE49-F238E27FC236}">
                <a16:creationId xmlns:a16="http://schemas.microsoft.com/office/drawing/2014/main" id="{2AD12011-8F73-49BB-8C12-BDC820477529}"/>
              </a:ext>
            </a:extLst>
          </p:cNvPr>
          <p:cNvSpPr txBox="1"/>
          <p:nvPr userDrawn="1"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</a:t>
            </a:r>
            <a:r>
              <a:rPr lang="cs-CZ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information, contact Deloitte Czech Republic. </a:t>
            </a:r>
          </a:p>
        </p:txBody>
      </p:sp>
      <p:sp>
        <p:nvSpPr>
          <p:cNvPr id="8" name="CaseCode">
            <a:extLst>
              <a:ext uri="{FF2B5EF4-FFF2-40B4-BE49-F238E27FC236}">
                <a16:creationId xmlns:a16="http://schemas.microsoft.com/office/drawing/2014/main" id="{BFFD92C3-7ED3-4D3C-8518-BD2C1CF3A89D}"/>
              </a:ext>
            </a:extLst>
          </p:cNvPr>
          <p:cNvSpPr txBox="1"/>
          <p:nvPr userDrawn="1"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 bwMode="gray">
          <a:xfrm>
            <a:off x="469901" y="1700215"/>
            <a:ext cx="10418233" cy="1592403"/>
          </a:xfrm>
          <a:prstGeom prst="rect">
            <a:avLst/>
          </a:prstGeo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5078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ags" Target="../tags/tag2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26" Type="http://schemas.openxmlformats.org/officeDocument/2006/relationships/slideLayout" Target="../slideLayouts/slideLayout63.xml"/><Relationship Id="rId39" Type="http://schemas.openxmlformats.org/officeDocument/2006/relationships/tags" Target="../tags/tag3.xml"/><Relationship Id="rId21" Type="http://schemas.openxmlformats.org/officeDocument/2006/relationships/slideLayout" Target="../slideLayouts/slideLayout58.xml"/><Relationship Id="rId34" Type="http://schemas.openxmlformats.org/officeDocument/2006/relationships/slideLayout" Target="../slideLayouts/slideLayout71.xml"/><Relationship Id="rId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slideLayout" Target="../slideLayouts/slideLayout57.xml"/><Relationship Id="rId29" Type="http://schemas.openxmlformats.org/officeDocument/2006/relationships/slideLayout" Target="../slideLayouts/slideLayout66.xml"/><Relationship Id="rId41" Type="http://schemas.openxmlformats.org/officeDocument/2006/relationships/image" Target="../media/image1.emf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24" Type="http://schemas.openxmlformats.org/officeDocument/2006/relationships/slideLayout" Target="../slideLayouts/slideLayout61.xml"/><Relationship Id="rId32" Type="http://schemas.openxmlformats.org/officeDocument/2006/relationships/slideLayout" Target="../slideLayouts/slideLayout69.xml"/><Relationship Id="rId37" Type="http://schemas.openxmlformats.org/officeDocument/2006/relationships/slideLayout" Target="../slideLayouts/slideLayout74.xml"/><Relationship Id="rId40" Type="http://schemas.openxmlformats.org/officeDocument/2006/relationships/oleObject" Target="../embeddings/oleObject1.bin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23" Type="http://schemas.openxmlformats.org/officeDocument/2006/relationships/slideLayout" Target="../slideLayouts/slideLayout60.xml"/><Relationship Id="rId28" Type="http://schemas.openxmlformats.org/officeDocument/2006/relationships/slideLayout" Target="../slideLayouts/slideLayout65.xml"/><Relationship Id="rId36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31" Type="http://schemas.openxmlformats.org/officeDocument/2006/relationships/slideLayout" Target="../slideLayouts/slideLayout68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slideLayout" Target="../slideLayouts/slideLayout59.xml"/><Relationship Id="rId27" Type="http://schemas.openxmlformats.org/officeDocument/2006/relationships/slideLayout" Target="../slideLayouts/slideLayout64.xml"/><Relationship Id="rId30" Type="http://schemas.openxmlformats.org/officeDocument/2006/relationships/slideLayout" Target="../slideLayouts/slideLayout67.xml"/><Relationship Id="rId35" Type="http://schemas.openxmlformats.org/officeDocument/2006/relationships/slideLayout" Target="../slideLayouts/slideLayout72.xml"/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5" Type="http://schemas.openxmlformats.org/officeDocument/2006/relationships/slideLayout" Target="../slideLayouts/slideLayout62.xml"/><Relationship Id="rId33" Type="http://schemas.openxmlformats.org/officeDocument/2006/relationships/slideLayout" Target="../slideLayouts/slideLayout70.xml"/><Relationship Id="rId3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39"/>
            </p:custData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0" imgW="270" imgH="270" progId="TCLayout.ActiveDocument.1">
                  <p:embed/>
                </p:oleObj>
              </mc:Choice>
              <mc:Fallback>
                <p:oleObj name="think-cell Slide" r:id="rId40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01651" y="317501"/>
            <a:ext cx="11188700" cy="3098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5" name="CaseCode"/>
          <p:cNvSpPr txBox="1"/>
          <p:nvPr/>
        </p:nvSpPr>
        <p:spPr>
          <a:xfrm>
            <a:off x="6335184" y="6477000"/>
            <a:ext cx="489656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Presentation title</a:t>
            </a:r>
            <a:br>
              <a:rPr lang="en-US" sz="800" noProof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800" noProof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[To edit, click View &gt; Slide Master &gt; Slide Master]</a:t>
            </a:r>
          </a:p>
        </p:txBody>
      </p:sp>
      <p:sp>
        <p:nvSpPr>
          <p:cNvPr id="18" name="Copyright"/>
          <p:cNvSpPr txBox="1"/>
          <p:nvPr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en-US" sz="800" noProof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</a:t>
            </a:r>
            <a:r>
              <a:rPr lang="cs-CZ" sz="800" noProof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800" noProof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For information, contact Deloitte Czech Republic. 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501650" y="1665289"/>
            <a:ext cx="11188700" cy="47164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en-US" sz="800" noProof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53928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3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4" r:id="rId13"/>
    <p:sldLayoutId id="2147483975" r:id="rId14"/>
    <p:sldLayoutId id="2147483976" r:id="rId15"/>
    <p:sldLayoutId id="2147483998" r:id="rId16"/>
    <p:sldLayoutId id="2147483977" r:id="rId17"/>
    <p:sldLayoutId id="2147483978" r:id="rId18"/>
    <p:sldLayoutId id="2147483979" r:id="rId19"/>
    <p:sldLayoutId id="2147483980" r:id="rId20"/>
    <p:sldLayoutId id="2147483981" r:id="rId21"/>
    <p:sldLayoutId id="2147483982" r:id="rId22"/>
    <p:sldLayoutId id="2147483983" r:id="rId23"/>
    <p:sldLayoutId id="2147483984" r:id="rId24"/>
    <p:sldLayoutId id="2147483985" r:id="rId25"/>
    <p:sldLayoutId id="2147483986" r:id="rId26"/>
    <p:sldLayoutId id="2147483987" r:id="rId27"/>
    <p:sldLayoutId id="2147483988" r:id="rId28"/>
    <p:sldLayoutId id="2147483989" r:id="rId29"/>
    <p:sldLayoutId id="2147483990" r:id="rId30"/>
    <p:sldLayoutId id="2147483991" r:id="rId31"/>
    <p:sldLayoutId id="2147483992" r:id="rId32"/>
    <p:sldLayoutId id="2147483993" r:id="rId33"/>
    <p:sldLayoutId id="2147483994" r:id="rId34"/>
    <p:sldLayoutId id="2147483995" r:id="rId35"/>
    <p:sldLayoutId id="2147483996" r:id="rId36"/>
    <p:sldLayoutId id="2147483997" r:id="rId37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100" kern="1200">
          <a:solidFill>
            <a:schemeClr val="tx1"/>
          </a:solidFill>
          <a:latin typeface="+mn-lt"/>
          <a:ea typeface="+mj-ea"/>
          <a:cs typeface="Calibri Light" panose="020F0302020204030204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Tx/>
        <a:buNone/>
        <a:defRPr sz="1300" b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1pPr>
      <a:lvl2pPr marL="139700" indent="-139700" algn="l" defTabSz="9144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lang="en-US" sz="1300" b="0" kern="1200" dirty="0" smtClean="0">
          <a:solidFill>
            <a:schemeClr val="tx1"/>
          </a:solidFill>
          <a:latin typeface="+mj-lt"/>
          <a:ea typeface="+mn-ea"/>
          <a:cs typeface="Calibri Light" panose="020F0302020204030204" pitchFamily="34" charset="0"/>
        </a:defRPr>
      </a:lvl2pPr>
      <a:lvl3pPr marL="304800" indent="-139700" algn="l" defTabSz="9144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−"/>
        <a:defRPr lang="en-US" sz="1300" kern="120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3pPr>
      <a:lvl4pPr marL="469900" indent="-139700" algn="l" defTabSz="9144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◦"/>
        <a:defRPr lang="en-US" sz="1300" kern="1200" baseline="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4pPr>
      <a:lvl5pPr marL="635000" indent="-139700" algn="l" defTabSz="798513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−"/>
        <a:tabLst/>
        <a:defRPr lang="en-US" sz="1300" kern="1200" baseline="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12">
          <p15:clr>
            <a:srgbClr val="F26B43"/>
          </p15:clr>
        </p15:guide>
        <p15:guide id="3" pos="1392">
          <p15:clr>
            <a:srgbClr val="F26B43"/>
          </p15:clr>
        </p15:guide>
        <p15:guide id="4" pos="1512">
          <p15:clr>
            <a:srgbClr val="F26B43"/>
          </p15:clr>
        </p15:guide>
        <p15:guide id="5" pos="2592">
          <p15:clr>
            <a:srgbClr val="F26B43"/>
          </p15:clr>
        </p15:guide>
        <p15:guide id="6" pos="2712">
          <p15:clr>
            <a:srgbClr val="F26B43"/>
          </p15:clr>
        </p15:guide>
        <p15:guide id="7" pos="3768">
          <p15:clr>
            <a:srgbClr val="F26B43"/>
          </p15:clr>
        </p15:guide>
        <p15:guide id="8" pos="7368">
          <p15:clr>
            <a:srgbClr val="F26B43"/>
          </p15:clr>
        </p15:guide>
        <p15:guide id="9" pos="6288">
          <p15:clr>
            <a:srgbClr val="F26B43"/>
          </p15:clr>
        </p15:guide>
        <p15:guide id="10" pos="6168">
          <p15:clr>
            <a:srgbClr val="F26B43"/>
          </p15:clr>
        </p15:guide>
        <p15:guide id="11" pos="5088">
          <p15:clr>
            <a:srgbClr val="F26B43"/>
          </p15:clr>
        </p15:guide>
        <p15:guide id="12" pos="4968">
          <p15:clr>
            <a:srgbClr val="F26B43"/>
          </p15:clr>
        </p15:guide>
        <p15:guide id="13" pos="3912">
          <p15:clr>
            <a:srgbClr val="F26B43"/>
          </p15:clr>
        </p15:guide>
        <p15:guide id="14" orient="horz" pos="4104">
          <p15:clr>
            <a:srgbClr val="F26B43"/>
          </p15:clr>
        </p15:guide>
        <p15:guide id="15" orient="horz" pos="4032">
          <p15:clr>
            <a:srgbClr val="F26B43"/>
          </p15:clr>
        </p15:guide>
        <p15:guide id="16" orient="horz" pos="2232">
          <p15:clr>
            <a:srgbClr val="F26B43"/>
          </p15:clr>
        </p15:guide>
        <p15:guide id="17" orient="horz" pos="1056">
          <p15:clr>
            <a:srgbClr val="F26B43"/>
          </p15:clr>
        </p15:guide>
        <p15:guide id="18" orient="horz" pos="19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39"/>
            </p:custDataLst>
            <p:extLst>
              <p:ext uri="{D42A27DB-BD31-4B8C-83A1-F6EECF244321}">
                <p14:modId xmlns:p14="http://schemas.microsoft.com/office/powerpoint/2010/main" val="3087151445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0" imgW="270" imgH="270" progId="TCLayout.ActiveDocument.1">
                  <p:embed/>
                </p:oleObj>
              </mc:Choice>
              <mc:Fallback>
                <p:oleObj name="think-cell Slide" r:id="rId40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01651" y="317501"/>
            <a:ext cx="11188700" cy="3098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</a:t>
            </a:r>
            <a:r>
              <a:rPr lang="cs-CZ" noProof="0" dirty="0" err="1"/>
              <a:t>title</a:t>
            </a:r>
            <a:r>
              <a:rPr lang="cs-CZ" noProof="0" dirty="0"/>
              <a:t> style</a:t>
            </a:r>
          </a:p>
        </p:txBody>
      </p:sp>
      <p:sp>
        <p:nvSpPr>
          <p:cNvPr id="15" name="CaseCode"/>
          <p:cNvSpPr txBox="1"/>
          <p:nvPr/>
        </p:nvSpPr>
        <p:spPr>
          <a:xfrm>
            <a:off x="6335184" y="6477000"/>
            <a:ext cx="4896560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r">
              <a:spcBef>
                <a:spcPts val="0"/>
              </a:spcBef>
              <a:buSzPct val="100000"/>
              <a:buFont typeface="Arial"/>
              <a:buNone/>
            </a:pPr>
            <a:r>
              <a:rPr lang="cs-CZ" sz="800" noProof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Představení Centrálních prvků C-ITS</a:t>
            </a:r>
          </a:p>
        </p:txBody>
      </p:sp>
      <p:sp>
        <p:nvSpPr>
          <p:cNvPr id="18" name="Copyright"/>
          <p:cNvSpPr txBox="1"/>
          <p:nvPr/>
        </p:nvSpPr>
        <p:spPr>
          <a:xfrm>
            <a:off x="501649" y="6477001"/>
            <a:ext cx="535516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cs-CZ" sz="800" noProof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2022 Pro více informací kontaktujte Deloitte Česká republika.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501650" y="1665289"/>
            <a:ext cx="11188700" cy="47164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noProof="0" dirty="0" err="1"/>
              <a:t>Click</a:t>
            </a:r>
            <a:r>
              <a:rPr lang="cs-CZ" noProof="0" dirty="0"/>
              <a:t> to </a:t>
            </a:r>
            <a:r>
              <a:rPr lang="cs-CZ" noProof="0" dirty="0" err="1"/>
              <a:t>edit</a:t>
            </a:r>
            <a:r>
              <a:rPr lang="cs-CZ" noProof="0" dirty="0"/>
              <a:t> Master text </a:t>
            </a:r>
            <a:r>
              <a:rPr lang="cs-CZ" noProof="0" dirty="0" err="1"/>
              <a:t>styles</a:t>
            </a:r>
            <a:endParaRPr lang="cs-CZ" noProof="0" dirty="0"/>
          </a:p>
          <a:p>
            <a:pPr lvl="1"/>
            <a:r>
              <a:rPr lang="cs-CZ" noProof="0" dirty="0"/>
              <a:t>Second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2"/>
            <a:r>
              <a:rPr lang="cs-CZ" noProof="0" dirty="0" err="1"/>
              <a:t>Third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3"/>
            <a:r>
              <a:rPr lang="cs-CZ" noProof="0" dirty="0" err="1"/>
              <a:t>Fourth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  <a:p>
            <a:pPr lvl="4"/>
            <a:r>
              <a:rPr lang="cs-CZ" noProof="0" dirty="0" err="1"/>
              <a:t>Fifth</a:t>
            </a:r>
            <a:r>
              <a:rPr lang="cs-CZ" noProof="0" dirty="0"/>
              <a:t> </a:t>
            </a:r>
            <a:r>
              <a:rPr lang="cs-CZ" noProof="0" dirty="0" err="1"/>
              <a:t>level</a:t>
            </a:r>
            <a:endParaRPr lang="cs-CZ" noProof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9DBDC7-DF0D-40FE-8DE0-1C33F8DF42EC}"/>
              </a:ext>
            </a:extLst>
          </p:cNvPr>
          <p:cNvSpPr/>
          <p:nvPr userDrawn="1"/>
        </p:nvSpPr>
        <p:spPr>
          <a:xfrm>
            <a:off x="11555698" y="6473952"/>
            <a:ext cx="121828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fld id="{C58DF478-B544-4ED8-9ED4-6A2648E2D233}" type="slidenum">
              <a:rPr lang="cs-CZ" sz="800" noProof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/>
              <a:t>‹#›</a:t>
            </a:fld>
            <a:endParaRPr lang="cs-CZ" sz="800" noProof="0" dirty="0"/>
          </a:p>
        </p:txBody>
      </p:sp>
    </p:spTree>
    <p:extLst>
      <p:ext uri="{BB962C8B-B14F-4D97-AF65-F5344CB8AC3E}">
        <p14:creationId xmlns:p14="http://schemas.microsoft.com/office/powerpoint/2010/main" val="49565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3900" r:id="rId4"/>
    <p:sldLayoutId id="2147483901" r:id="rId5"/>
    <p:sldLayoutId id="2147483902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03" r:id="rId14"/>
    <p:sldLayoutId id="2147483904" r:id="rId15"/>
    <p:sldLayoutId id="2147483905" r:id="rId16"/>
    <p:sldLayoutId id="2147483999" r:id="rId17"/>
    <p:sldLayoutId id="2147483906" r:id="rId18"/>
    <p:sldLayoutId id="2147483907" r:id="rId19"/>
    <p:sldLayoutId id="2147483908" r:id="rId20"/>
    <p:sldLayoutId id="2147483909" r:id="rId21"/>
    <p:sldLayoutId id="2147483911" r:id="rId22"/>
    <p:sldLayoutId id="2147483912" r:id="rId23"/>
    <p:sldLayoutId id="2147483914" r:id="rId24"/>
    <p:sldLayoutId id="2147483915" r:id="rId25"/>
    <p:sldLayoutId id="2147483916" r:id="rId26"/>
    <p:sldLayoutId id="2147483917" r:id="rId27"/>
    <p:sldLayoutId id="2147483918" r:id="rId28"/>
    <p:sldLayoutId id="2147483919" r:id="rId29"/>
    <p:sldLayoutId id="2147483920" r:id="rId30"/>
    <p:sldLayoutId id="2147483921" r:id="rId31"/>
    <p:sldLayoutId id="2147483922" r:id="rId32"/>
    <p:sldLayoutId id="2147483924" r:id="rId33"/>
    <p:sldLayoutId id="2147483925" r:id="rId34"/>
    <p:sldLayoutId id="2147483926" r:id="rId35"/>
    <p:sldLayoutId id="2147483945" r:id="rId36"/>
    <p:sldLayoutId id="2147483946" r:id="rId37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100" kern="1200">
          <a:solidFill>
            <a:schemeClr val="tx1"/>
          </a:solidFill>
          <a:latin typeface="+mn-lt"/>
          <a:ea typeface="+mj-ea"/>
          <a:cs typeface="Calibri Light" panose="020F0302020204030204" pitchFamily="34" charset="0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Tx/>
        <a:buNone/>
        <a:defRPr sz="1300" b="0" kern="120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1pPr>
      <a:lvl2pPr marL="139700" indent="-139700" algn="l" defTabSz="9144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•"/>
        <a:defRPr lang="en-US" sz="1300" b="0" kern="1200" dirty="0" smtClean="0">
          <a:solidFill>
            <a:schemeClr val="tx1"/>
          </a:solidFill>
          <a:latin typeface="+mj-lt"/>
          <a:ea typeface="+mn-ea"/>
          <a:cs typeface="Calibri Light" panose="020F0302020204030204" pitchFamily="34" charset="0"/>
        </a:defRPr>
      </a:lvl2pPr>
      <a:lvl3pPr marL="304800" indent="-139700" algn="l" defTabSz="9144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−"/>
        <a:defRPr lang="en-US" sz="1300" kern="120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3pPr>
      <a:lvl4pPr marL="469900" indent="-139700" algn="l" defTabSz="9144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◦"/>
        <a:defRPr lang="en-US" sz="1300" kern="1200" baseline="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4pPr>
      <a:lvl5pPr marL="635000" indent="-139700" algn="l" defTabSz="798513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 panose="020B0604020202020204" pitchFamily="34" charset="0"/>
        <a:buChar char="−"/>
        <a:tabLst/>
        <a:defRPr lang="en-US" sz="1300" kern="1200" baseline="0" dirty="0" smtClean="0">
          <a:solidFill>
            <a:schemeClr val="tx1"/>
          </a:solidFill>
          <a:latin typeface="+mn-lt"/>
          <a:ea typeface="+mn-ea"/>
          <a:cs typeface="Calibri Light" panose="020F0302020204030204" pitchFamily="34" charset="0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312" userDrawn="1">
          <p15:clr>
            <a:srgbClr val="F26B43"/>
          </p15:clr>
        </p15:guide>
        <p15:guide id="3" pos="1392" userDrawn="1">
          <p15:clr>
            <a:srgbClr val="F26B43"/>
          </p15:clr>
        </p15:guide>
        <p15:guide id="4" pos="1512" userDrawn="1">
          <p15:clr>
            <a:srgbClr val="F26B43"/>
          </p15:clr>
        </p15:guide>
        <p15:guide id="5" pos="2592" userDrawn="1">
          <p15:clr>
            <a:srgbClr val="F26B43"/>
          </p15:clr>
        </p15:guide>
        <p15:guide id="6" pos="2712" userDrawn="1">
          <p15:clr>
            <a:srgbClr val="F26B43"/>
          </p15:clr>
        </p15:guide>
        <p15:guide id="7" pos="3768" userDrawn="1">
          <p15:clr>
            <a:srgbClr val="F26B43"/>
          </p15:clr>
        </p15:guide>
        <p15:guide id="8" pos="7368" userDrawn="1">
          <p15:clr>
            <a:srgbClr val="F26B43"/>
          </p15:clr>
        </p15:guide>
        <p15:guide id="9" pos="6288" userDrawn="1">
          <p15:clr>
            <a:srgbClr val="F26B43"/>
          </p15:clr>
        </p15:guide>
        <p15:guide id="10" pos="6168" userDrawn="1">
          <p15:clr>
            <a:srgbClr val="F26B43"/>
          </p15:clr>
        </p15:guide>
        <p15:guide id="11" pos="5088" userDrawn="1">
          <p15:clr>
            <a:srgbClr val="F26B43"/>
          </p15:clr>
        </p15:guide>
        <p15:guide id="12" pos="4968" userDrawn="1">
          <p15:clr>
            <a:srgbClr val="F26B43"/>
          </p15:clr>
        </p15:guide>
        <p15:guide id="13" pos="3912" userDrawn="1">
          <p15:clr>
            <a:srgbClr val="F26B43"/>
          </p15:clr>
        </p15:guide>
        <p15:guide id="14" orient="horz" pos="4104" userDrawn="1">
          <p15:clr>
            <a:srgbClr val="F26B43"/>
          </p15:clr>
        </p15:guide>
        <p15:guide id="15" orient="horz" pos="4032" userDrawn="1">
          <p15:clr>
            <a:srgbClr val="F26B43"/>
          </p15:clr>
        </p15:guide>
        <p15:guide id="16" orient="horz" pos="2232" userDrawn="1">
          <p15:clr>
            <a:srgbClr val="F26B43"/>
          </p15:clr>
        </p15:guide>
        <p15:guide id="17" orient="horz" pos="1056" userDrawn="1">
          <p15:clr>
            <a:srgbClr val="F26B43"/>
          </p15:clr>
        </p15:guide>
        <p15:guide id="18" orient="horz" pos="1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2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53.xml"/><Relationship Id="rId11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ki@c-its.cz" TargetMode="External"/><Relationship Id="rId2" Type="http://schemas.openxmlformats.org/officeDocument/2006/relationships/hyperlink" Target="http://www.c-its.cz/" TargetMode="External"/><Relationship Id="rId1" Type="http://schemas.openxmlformats.org/officeDocument/2006/relationships/slideLayout" Target="../slideLayouts/slideLayout53.xml"/><Relationship Id="rId4" Type="http://schemas.openxmlformats.org/officeDocument/2006/relationships/hyperlink" Target="mailto:intp@c-its.cz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53.xml"/><Relationship Id="rId11" Type="http://schemas.openxmlformats.org/officeDocument/2006/relationships/image" Target="NUL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3.xml"/><Relationship Id="rId11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lfilip@deloittece.co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3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01652" y="4988624"/>
            <a:ext cx="6223613" cy="895983"/>
          </a:xfrm>
        </p:spPr>
        <p:txBody>
          <a:bodyPr/>
          <a:lstStyle/>
          <a:p>
            <a:r>
              <a:rPr lang="en-US" dirty="0" err="1"/>
              <a:t>Představení</a:t>
            </a:r>
            <a:r>
              <a:rPr lang="en-US" dirty="0"/>
              <a:t> </a:t>
            </a:r>
            <a:r>
              <a:rPr lang="en-US" dirty="0" err="1"/>
              <a:t>Centrálních</a:t>
            </a:r>
            <a:r>
              <a:rPr lang="en-US" dirty="0"/>
              <a:t> </a:t>
            </a:r>
            <a:r>
              <a:rPr lang="en-US" dirty="0" err="1"/>
              <a:t>prvků</a:t>
            </a:r>
            <a:r>
              <a:rPr lang="en-US" dirty="0"/>
              <a:t> C-ITS</a:t>
            </a:r>
            <a:endParaRPr lang="cs-CZ" dirty="0"/>
          </a:p>
        </p:txBody>
      </p:sp>
      <p:sp>
        <p:nvSpPr>
          <p:cNvPr id="3994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1652" y="5884607"/>
            <a:ext cx="5741832" cy="273050"/>
          </a:xfrm>
        </p:spPr>
        <p:txBody>
          <a:bodyPr vert="horz" lIns="0" tIns="0" rIns="0" bIns="0" rtlCol="0" anchor="b" anchorCtr="0">
            <a:noAutofit/>
          </a:bodyPr>
          <a:lstStyle/>
          <a:p>
            <a:pPr>
              <a:lnSpc>
                <a:spcPts val="3200"/>
              </a:lnSpc>
              <a:spcBef>
                <a:spcPct val="0"/>
              </a:spcBef>
            </a:pPr>
            <a:r>
              <a:rPr lang="en-US" sz="1800" dirty="0"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rPr>
              <a:t>ITS pro </a:t>
            </a:r>
            <a:r>
              <a:rPr lang="en-US" sz="1800" dirty="0" err="1"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rPr>
              <a:t>města</a:t>
            </a:r>
            <a:r>
              <a:rPr lang="en-US" sz="1800" dirty="0"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rPr>
              <a:t>, </a:t>
            </a:r>
            <a:r>
              <a:rPr lang="en-US" sz="1800" dirty="0" err="1"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rPr>
              <a:t>specifické</a:t>
            </a:r>
            <a:r>
              <a:rPr lang="en-US" sz="1800" dirty="0"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rPr>
              <a:t> </a:t>
            </a:r>
            <a:r>
              <a:rPr lang="en-US" sz="1800" dirty="0" err="1"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rPr>
              <a:t>požadavky</a:t>
            </a:r>
            <a:r>
              <a:rPr lang="en-US" sz="1800" dirty="0"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rPr>
              <a:t>, </a:t>
            </a:r>
            <a:r>
              <a:rPr lang="cs-CZ" sz="1800" dirty="0"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rPr>
              <a:t>9.12.2022</a:t>
            </a:r>
            <a:endParaRPr lang="en-US" sz="1800" dirty="0">
              <a:latin typeface="Calibri Light" panose="020F0302020204030204" pitchFamily="34" charset="0"/>
              <a:ea typeface="Open Sans" panose="020B060603050402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 descr="Fields_and_car_lo">
            <a:extLst>
              <a:ext uri="{FF2B5EF4-FFF2-40B4-BE49-F238E27FC236}">
                <a16:creationId xmlns:a16="http://schemas.microsoft.com/office/drawing/2014/main" id="{CF6DD369-C9CF-D3EC-6BA2-7AC229AC7C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437" b="14391"/>
          <a:stretch/>
        </p:blipFill>
        <p:spPr bwMode="auto">
          <a:xfrm>
            <a:off x="3036000" y="776748"/>
            <a:ext cx="6120000" cy="435569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93BC5FE-CB96-D9D4-533B-08A2F2C8466F}"/>
              </a:ext>
            </a:extLst>
          </p:cNvPr>
          <p:cNvSpPr txBox="1">
            <a:spLocks/>
          </p:cNvSpPr>
          <p:nvPr/>
        </p:nvSpPr>
        <p:spPr>
          <a:xfrm>
            <a:off x="501651" y="6157657"/>
            <a:ext cx="7393651" cy="27305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ct val="100000"/>
              <a:buFontTx/>
              <a:buNone/>
              <a:defRPr sz="1400" b="1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139700" indent="-1397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1300" b="0" kern="1200">
                <a:solidFill>
                  <a:schemeClr val="bg1"/>
                </a:solidFill>
                <a:latin typeface="+mj-lt"/>
                <a:ea typeface="+mn-ea"/>
                <a:cs typeface="Calibri Light" panose="020F0302020204030204" pitchFamily="34" charset="0"/>
              </a:defRPr>
            </a:lvl2pPr>
            <a:lvl3pPr marL="304800" indent="-1397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defRPr lang="en-US" sz="1300" kern="1200">
                <a:solidFill>
                  <a:schemeClr val="bg1"/>
                </a:solidFill>
                <a:latin typeface="+mn-lt"/>
                <a:ea typeface="+mn-ea"/>
                <a:cs typeface="Calibri Light" panose="020F0302020204030204" pitchFamily="34" charset="0"/>
              </a:defRPr>
            </a:lvl3pPr>
            <a:lvl4pPr marL="469900" indent="-1397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◦"/>
              <a:defRPr lang="en-US" sz="1300" kern="1200" baseline="0">
                <a:solidFill>
                  <a:schemeClr val="bg1"/>
                </a:solidFill>
                <a:latin typeface="+mn-lt"/>
                <a:ea typeface="+mn-ea"/>
                <a:cs typeface="Calibri Light" panose="020F0302020204030204" pitchFamily="34" charset="0"/>
              </a:defRPr>
            </a:lvl4pPr>
            <a:lvl5pPr marL="635000" indent="-139700" algn="l" defTabSz="798513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−"/>
              <a:tabLst/>
              <a:defRPr lang="en-US" sz="1300" kern="1200" baseline="0">
                <a:solidFill>
                  <a:schemeClr val="bg1"/>
                </a:solidFill>
                <a:latin typeface="+mn-lt"/>
                <a:ea typeface="+mn-ea"/>
                <a:cs typeface="Calibri Light" panose="020F0302020204030204" pitchFamily="34" charset="0"/>
              </a:defRPr>
            </a:lvl5pPr>
            <a:lvl6pPr marL="532800" indent="-1764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32800" indent="-1764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2800" indent="-1764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2800" indent="-1764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Verdana" panose="020B0604030504040204" pitchFamily="34" charset="0"/>
              <a:buChar char="−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Kateřina Mašínová, Deloitte Advisory s.r.o. </a:t>
            </a:r>
            <a:r>
              <a:rPr lang="cs-CZ" b="0" dirty="0"/>
              <a:t>(projektová podpora při provozu Centrálních prvků C-ITS)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79515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Rounded Rectangle 93">
            <a:extLst>
              <a:ext uri="{FF2B5EF4-FFF2-40B4-BE49-F238E27FC236}">
                <a16:creationId xmlns:a16="http://schemas.microsoft.com/office/drawing/2014/main" id="{C5D93F2D-0932-5C31-A865-955F120FB0E3}"/>
              </a:ext>
            </a:extLst>
          </p:cNvPr>
          <p:cNvSpPr/>
          <p:nvPr/>
        </p:nvSpPr>
        <p:spPr bwMode="gray">
          <a:xfrm>
            <a:off x="612113" y="3205320"/>
            <a:ext cx="5544000" cy="2952000"/>
          </a:xfrm>
          <a:prstGeom prst="roundRect">
            <a:avLst>
              <a:gd name="adj" fmla="val 1003"/>
            </a:avLst>
          </a:prstGeom>
          <a:solidFill>
            <a:schemeClr val="bg1">
              <a:lumMod val="95000"/>
            </a:schemeClr>
          </a:solidFill>
          <a:ln w="38100" cap="flat" cmpd="sng" algn="ctr">
            <a:noFill/>
            <a:prstDash val="lgDash"/>
            <a:miter lim="800000"/>
            <a:headEnd/>
            <a:tailEnd/>
          </a:ln>
          <a:effectLst/>
        </p:spPr>
        <p:txBody>
          <a:bodyPr wrap="square" lIns="66675" tIns="66675" rIns="66675" bIns="66675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5487" marR="0" lvl="1" indent="0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sp>
        <p:nvSpPr>
          <p:cNvPr id="114" name="Rounded Rectangle 93">
            <a:extLst>
              <a:ext uri="{FF2B5EF4-FFF2-40B4-BE49-F238E27FC236}">
                <a16:creationId xmlns:a16="http://schemas.microsoft.com/office/drawing/2014/main" id="{354512A5-2292-C5B4-CF41-E414ACFBF3AD}"/>
              </a:ext>
            </a:extLst>
          </p:cNvPr>
          <p:cNvSpPr/>
          <p:nvPr/>
        </p:nvSpPr>
        <p:spPr bwMode="gray">
          <a:xfrm>
            <a:off x="602374" y="1793268"/>
            <a:ext cx="5544000" cy="1224000"/>
          </a:xfrm>
          <a:prstGeom prst="roundRect">
            <a:avLst>
              <a:gd name="adj" fmla="val 1003"/>
            </a:avLst>
          </a:prstGeom>
          <a:noFill/>
          <a:ln w="38100" cap="flat" cmpd="sng" algn="ctr">
            <a:solidFill>
              <a:srgbClr val="C00000"/>
            </a:solidFill>
            <a:prstDash val="lgDash"/>
            <a:miter lim="800000"/>
            <a:headEnd/>
            <a:tailEnd/>
          </a:ln>
          <a:effectLst/>
        </p:spPr>
        <p:txBody>
          <a:bodyPr wrap="square" lIns="66675" tIns="66675" rIns="66675" bIns="66675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5487" marR="0" lvl="1" indent="0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  <p:sp>
        <p:nvSpPr>
          <p:cNvPr id="2" name="Title 3">
            <a:extLst>
              <a:ext uri="{FF2B5EF4-FFF2-40B4-BE49-F238E27FC236}">
                <a16:creationId xmlns:a16="http://schemas.microsoft.com/office/drawing/2014/main" id="{0E4FBAD0-C377-F9E0-CF9A-A0ECA22F0D2D}"/>
              </a:ext>
            </a:extLst>
          </p:cNvPr>
          <p:cNvSpPr txBox="1">
            <a:spLocks/>
          </p:cNvSpPr>
          <p:nvPr/>
        </p:nvSpPr>
        <p:spPr bwMode="gray">
          <a:xfrm>
            <a:off x="602374" y="322943"/>
            <a:ext cx="10091026" cy="58309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0" kern="120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cs-CZ" b="1" dirty="0"/>
              <a:t>Centrální prvky C-ITS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6F69E0F-9A1F-47C5-F123-0493E040E47F}"/>
              </a:ext>
            </a:extLst>
          </p:cNvPr>
          <p:cNvGrpSpPr>
            <a:grpSpLocks noChangeAspect="1"/>
          </p:cNvGrpSpPr>
          <p:nvPr/>
        </p:nvGrpSpPr>
        <p:grpSpPr>
          <a:xfrm>
            <a:off x="4436476" y="2402336"/>
            <a:ext cx="615685" cy="504000"/>
            <a:chOff x="5061952" y="1170650"/>
            <a:chExt cx="670001" cy="545403"/>
          </a:xfrm>
          <a:solidFill>
            <a:sysClr val="windowText" lastClr="000000"/>
          </a:solidFill>
        </p:grpSpPr>
        <p:sp>
          <p:nvSpPr>
            <p:cNvPr id="21" name="Freeform 464">
              <a:extLst>
                <a:ext uri="{FF2B5EF4-FFF2-40B4-BE49-F238E27FC236}">
                  <a16:creationId xmlns:a16="http://schemas.microsoft.com/office/drawing/2014/main" id="{4DE6F2DB-8DA1-B3EF-D81A-64F40AB612AE}"/>
                </a:ext>
              </a:extLst>
            </p:cNvPr>
            <p:cNvSpPr>
              <a:spLocks noEditPoints="1"/>
            </p:cNvSpPr>
            <p:nvPr/>
          </p:nvSpPr>
          <p:spPr bwMode="auto">
            <a:xfrm rot="5400000" flipV="1">
              <a:off x="5533953" y="1470609"/>
              <a:ext cx="252000" cy="144000"/>
            </a:xfrm>
            <a:custGeom>
              <a:avLst/>
              <a:gdLst>
                <a:gd name="T0" fmla="*/ 309 w 320"/>
                <a:gd name="T1" fmla="*/ 53 h 128"/>
                <a:gd name="T2" fmla="*/ 127 w 320"/>
                <a:gd name="T3" fmla="*/ 53 h 128"/>
                <a:gd name="T4" fmla="*/ 64 w 320"/>
                <a:gd name="T5" fmla="*/ 0 h 128"/>
                <a:gd name="T6" fmla="*/ 0 w 320"/>
                <a:gd name="T7" fmla="*/ 64 h 128"/>
                <a:gd name="T8" fmla="*/ 64 w 320"/>
                <a:gd name="T9" fmla="*/ 128 h 128"/>
                <a:gd name="T10" fmla="*/ 127 w 320"/>
                <a:gd name="T11" fmla="*/ 74 h 128"/>
                <a:gd name="T12" fmla="*/ 256 w 320"/>
                <a:gd name="T13" fmla="*/ 74 h 128"/>
                <a:gd name="T14" fmla="*/ 256 w 320"/>
                <a:gd name="T15" fmla="*/ 96 h 128"/>
                <a:gd name="T16" fmla="*/ 266 w 320"/>
                <a:gd name="T17" fmla="*/ 106 h 128"/>
                <a:gd name="T18" fmla="*/ 277 w 320"/>
                <a:gd name="T19" fmla="*/ 96 h 128"/>
                <a:gd name="T20" fmla="*/ 277 w 320"/>
                <a:gd name="T21" fmla="*/ 74 h 128"/>
                <a:gd name="T22" fmla="*/ 298 w 320"/>
                <a:gd name="T23" fmla="*/ 74 h 128"/>
                <a:gd name="T24" fmla="*/ 298 w 320"/>
                <a:gd name="T25" fmla="*/ 117 h 128"/>
                <a:gd name="T26" fmla="*/ 309 w 320"/>
                <a:gd name="T27" fmla="*/ 128 h 128"/>
                <a:gd name="T28" fmla="*/ 320 w 320"/>
                <a:gd name="T29" fmla="*/ 117 h 128"/>
                <a:gd name="T30" fmla="*/ 320 w 320"/>
                <a:gd name="T31" fmla="*/ 64 h 128"/>
                <a:gd name="T32" fmla="*/ 309 w 320"/>
                <a:gd name="T33" fmla="*/ 53 h 128"/>
                <a:gd name="T34" fmla="*/ 64 w 320"/>
                <a:gd name="T35" fmla="*/ 106 h 128"/>
                <a:gd name="T36" fmla="*/ 21 w 320"/>
                <a:gd name="T37" fmla="*/ 64 h 128"/>
                <a:gd name="T38" fmla="*/ 64 w 320"/>
                <a:gd name="T39" fmla="*/ 21 h 128"/>
                <a:gd name="T40" fmla="*/ 106 w 320"/>
                <a:gd name="T41" fmla="*/ 64 h 128"/>
                <a:gd name="T42" fmla="*/ 64 w 320"/>
                <a:gd name="T43" fmla="*/ 10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0" h="128">
                  <a:moveTo>
                    <a:pt x="309" y="53"/>
                  </a:moveTo>
                  <a:cubicBezTo>
                    <a:pt x="127" y="53"/>
                    <a:pt x="127" y="53"/>
                    <a:pt x="127" y="53"/>
                  </a:cubicBezTo>
                  <a:cubicBezTo>
                    <a:pt x="122" y="23"/>
                    <a:pt x="95" y="0"/>
                    <a:pt x="64" y="0"/>
                  </a:cubicBezTo>
                  <a:cubicBezTo>
                    <a:pt x="28" y="0"/>
                    <a:pt x="0" y="28"/>
                    <a:pt x="0" y="64"/>
                  </a:cubicBezTo>
                  <a:cubicBezTo>
                    <a:pt x="0" y="99"/>
                    <a:pt x="28" y="128"/>
                    <a:pt x="64" y="128"/>
                  </a:cubicBezTo>
                  <a:cubicBezTo>
                    <a:pt x="95" y="128"/>
                    <a:pt x="122" y="105"/>
                    <a:pt x="127" y="74"/>
                  </a:cubicBezTo>
                  <a:cubicBezTo>
                    <a:pt x="256" y="74"/>
                    <a:pt x="256" y="74"/>
                    <a:pt x="256" y="74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102"/>
                    <a:pt x="260" y="106"/>
                    <a:pt x="266" y="106"/>
                  </a:cubicBezTo>
                  <a:cubicBezTo>
                    <a:pt x="272" y="106"/>
                    <a:pt x="277" y="102"/>
                    <a:pt x="277" y="96"/>
                  </a:cubicBezTo>
                  <a:cubicBezTo>
                    <a:pt x="277" y="74"/>
                    <a:pt x="277" y="74"/>
                    <a:pt x="277" y="74"/>
                  </a:cubicBezTo>
                  <a:cubicBezTo>
                    <a:pt x="298" y="74"/>
                    <a:pt x="298" y="74"/>
                    <a:pt x="298" y="74"/>
                  </a:cubicBezTo>
                  <a:cubicBezTo>
                    <a:pt x="298" y="117"/>
                    <a:pt x="298" y="117"/>
                    <a:pt x="298" y="117"/>
                  </a:cubicBezTo>
                  <a:cubicBezTo>
                    <a:pt x="298" y="123"/>
                    <a:pt x="303" y="128"/>
                    <a:pt x="309" y="128"/>
                  </a:cubicBezTo>
                  <a:cubicBezTo>
                    <a:pt x="315" y="128"/>
                    <a:pt x="320" y="123"/>
                    <a:pt x="320" y="117"/>
                  </a:cubicBezTo>
                  <a:cubicBezTo>
                    <a:pt x="320" y="64"/>
                    <a:pt x="320" y="64"/>
                    <a:pt x="320" y="64"/>
                  </a:cubicBezTo>
                  <a:cubicBezTo>
                    <a:pt x="320" y="58"/>
                    <a:pt x="315" y="53"/>
                    <a:pt x="309" y="53"/>
                  </a:cubicBezTo>
                  <a:close/>
                  <a:moveTo>
                    <a:pt x="64" y="106"/>
                  </a:moveTo>
                  <a:cubicBezTo>
                    <a:pt x="40" y="106"/>
                    <a:pt x="21" y="87"/>
                    <a:pt x="21" y="64"/>
                  </a:cubicBezTo>
                  <a:cubicBezTo>
                    <a:pt x="21" y="40"/>
                    <a:pt x="40" y="21"/>
                    <a:pt x="64" y="21"/>
                  </a:cubicBezTo>
                  <a:cubicBezTo>
                    <a:pt x="87" y="21"/>
                    <a:pt x="106" y="40"/>
                    <a:pt x="106" y="64"/>
                  </a:cubicBezTo>
                  <a:cubicBezTo>
                    <a:pt x="106" y="87"/>
                    <a:pt x="87" y="106"/>
                    <a:pt x="64" y="1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CC6FD19A-618B-04EE-0AA1-2917D22E4481}"/>
                </a:ext>
              </a:extLst>
            </p:cNvPr>
            <p:cNvGrpSpPr/>
            <p:nvPr/>
          </p:nvGrpSpPr>
          <p:grpSpPr>
            <a:xfrm>
              <a:off x="5061952" y="1209279"/>
              <a:ext cx="464932" cy="506774"/>
              <a:chOff x="3597045" y="642734"/>
              <a:chExt cx="1996732" cy="2230815"/>
            </a:xfrm>
            <a:grpFill/>
          </p:grpSpPr>
          <p:sp>
            <p:nvSpPr>
              <p:cNvPr id="31" name="Freeform 7">
                <a:extLst>
                  <a:ext uri="{FF2B5EF4-FFF2-40B4-BE49-F238E27FC236}">
                    <a16:creationId xmlns:a16="http://schemas.microsoft.com/office/drawing/2014/main" id="{39695166-545B-C000-00AF-51D5091D859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97045" y="642734"/>
                <a:ext cx="860240" cy="2085309"/>
              </a:xfrm>
              <a:custGeom>
                <a:avLst/>
                <a:gdLst>
                  <a:gd name="T0" fmla="*/ 86 w 149"/>
                  <a:gd name="T1" fmla="*/ 290 h 348"/>
                  <a:gd name="T2" fmla="*/ 86 w 149"/>
                  <a:gd name="T3" fmla="*/ 290 h 348"/>
                  <a:gd name="T4" fmla="*/ 74 w 149"/>
                  <a:gd name="T5" fmla="*/ 302 h 348"/>
                  <a:gd name="T6" fmla="*/ 62 w 149"/>
                  <a:gd name="T7" fmla="*/ 290 h 348"/>
                  <a:gd name="T8" fmla="*/ 74 w 149"/>
                  <a:gd name="T9" fmla="*/ 278 h 348"/>
                  <a:gd name="T10" fmla="*/ 86 w 149"/>
                  <a:gd name="T11" fmla="*/ 290 h 348"/>
                  <a:gd name="T12" fmla="*/ 149 w 149"/>
                  <a:gd name="T13" fmla="*/ 24 h 348"/>
                  <a:gd name="T14" fmla="*/ 149 w 149"/>
                  <a:gd name="T15" fmla="*/ 24 h 348"/>
                  <a:gd name="T16" fmla="*/ 149 w 149"/>
                  <a:gd name="T17" fmla="*/ 325 h 348"/>
                  <a:gd name="T18" fmla="*/ 124 w 149"/>
                  <a:gd name="T19" fmla="*/ 348 h 348"/>
                  <a:gd name="T20" fmla="*/ 25 w 149"/>
                  <a:gd name="T21" fmla="*/ 348 h 348"/>
                  <a:gd name="T22" fmla="*/ 0 w 149"/>
                  <a:gd name="T23" fmla="*/ 325 h 348"/>
                  <a:gd name="T24" fmla="*/ 0 w 149"/>
                  <a:gd name="T25" fmla="*/ 24 h 348"/>
                  <a:gd name="T26" fmla="*/ 25 w 149"/>
                  <a:gd name="T27" fmla="*/ 0 h 348"/>
                  <a:gd name="T28" fmla="*/ 124 w 149"/>
                  <a:gd name="T29" fmla="*/ 0 h 348"/>
                  <a:gd name="T30" fmla="*/ 149 w 149"/>
                  <a:gd name="T31" fmla="*/ 24 h 348"/>
                  <a:gd name="T32" fmla="*/ 126 w 149"/>
                  <a:gd name="T33" fmla="*/ 324 h 348"/>
                  <a:gd name="T34" fmla="*/ 126 w 149"/>
                  <a:gd name="T35" fmla="*/ 324 h 348"/>
                  <a:gd name="T36" fmla="*/ 126 w 149"/>
                  <a:gd name="T37" fmla="*/ 24 h 348"/>
                  <a:gd name="T38" fmla="*/ 22 w 149"/>
                  <a:gd name="T39" fmla="*/ 24 h 348"/>
                  <a:gd name="T40" fmla="*/ 22 w 149"/>
                  <a:gd name="T41" fmla="*/ 325 h 348"/>
                  <a:gd name="T42" fmla="*/ 124 w 149"/>
                  <a:gd name="T43" fmla="*/ 325 h 348"/>
                  <a:gd name="T44" fmla="*/ 126 w 149"/>
                  <a:gd name="T45" fmla="*/ 324 h 348"/>
                  <a:gd name="T46" fmla="*/ 114 w 149"/>
                  <a:gd name="T47" fmla="*/ 47 h 348"/>
                  <a:gd name="T48" fmla="*/ 114 w 149"/>
                  <a:gd name="T49" fmla="*/ 47 h 348"/>
                  <a:gd name="T50" fmla="*/ 114 w 149"/>
                  <a:gd name="T51" fmla="*/ 244 h 348"/>
                  <a:gd name="T52" fmla="*/ 102 w 149"/>
                  <a:gd name="T53" fmla="*/ 256 h 348"/>
                  <a:gd name="T54" fmla="*/ 46 w 149"/>
                  <a:gd name="T55" fmla="*/ 256 h 348"/>
                  <a:gd name="T56" fmla="*/ 34 w 149"/>
                  <a:gd name="T57" fmla="*/ 244 h 348"/>
                  <a:gd name="T58" fmla="*/ 34 w 149"/>
                  <a:gd name="T59" fmla="*/ 47 h 348"/>
                  <a:gd name="T60" fmla="*/ 46 w 149"/>
                  <a:gd name="T61" fmla="*/ 35 h 348"/>
                  <a:gd name="T62" fmla="*/ 102 w 149"/>
                  <a:gd name="T63" fmla="*/ 35 h 348"/>
                  <a:gd name="T64" fmla="*/ 114 w 149"/>
                  <a:gd name="T65" fmla="*/ 47 h 348"/>
                  <a:gd name="T66" fmla="*/ 57 w 149"/>
                  <a:gd name="T67" fmla="*/ 233 h 348"/>
                  <a:gd name="T68" fmla="*/ 57 w 149"/>
                  <a:gd name="T69" fmla="*/ 233 h 348"/>
                  <a:gd name="T70" fmla="*/ 91 w 149"/>
                  <a:gd name="T71" fmla="*/ 233 h 348"/>
                  <a:gd name="T72" fmla="*/ 91 w 149"/>
                  <a:gd name="T73" fmla="*/ 59 h 348"/>
                  <a:gd name="T74" fmla="*/ 57 w 149"/>
                  <a:gd name="T75" fmla="*/ 59 h 348"/>
                  <a:gd name="T76" fmla="*/ 57 w 149"/>
                  <a:gd name="T77" fmla="*/ 23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9" h="348">
                    <a:moveTo>
                      <a:pt x="86" y="290"/>
                    </a:moveTo>
                    <a:lnTo>
                      <a:pt x="86" y="290"/>
                    </a:lnTo>
                    <a:cubicBezTo>
                      <a:pt x="86" y="297"/>
                      <a:pt x="81" y="302"/>
                      <a:pt x="74" y="302"/>
                    </a:cubicBezTo>
                    <a:cubicBezTo>
                      <a:pt x="68" y="302"/>
                      <a:pt x="62" y="297"/>
                      <a:pt x="62" y="290"/>
                    </a:cubicBezTo>
                    <a:cubicBezTo>
                      <a:pt x="62" y="284"/>
                      <a:pt x="68" y="278"/>
                      <a:pt x="74" y="278"/>
                    </a:cubicBezTo>
                    <a:cubicBezTo>
                      <a:pt x="81" y="278"/>
                      <a:pt x="86" y="284"/>
                      <a:pt x="86" y="290"/>
                    </a:cubicBezTo>
                    <a:close/>
                    <a:moveTo>
                      <a:pt x="149" y="24"/>
                    </a:moveTo>
                    <a:lnTo>
                      <a:pt x="149" y="24"/>
                    </a:lnTo>
                    <a:lnTo>
                      <a:pt x="149" y="325"/>
                    </a:lnTo>
                    <a:cubicBezTo>
                      <a:pt x="149" y="338"/>
                      <a:pt x="138" y="348"/>
                      <a:pt x="124" y="348"/>
                    </a:cubicBezTo>
                    <a:lnTo>
                      <a:pt x="25" y="348"/>
                    </a:lnTo>
                    <a:cubicBezTo>
                      <a:pt x="11" y="348"/>
                      <a:pt x="0" y="338"/>
                      <a:pt x="0" y="325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5" y="0"/>
                    </a:cubicBezTo>
                    <a:lnTo>
                      <a:pt x="124" y="0"/>
                    </a:lnTo>
                    <a:cubicBezTo>
                      <a:pt x="138" y="0"/>
                      <a:pt x="149" y="11"/>
                      <a:pt x="149" y="24"/>
                    </a:cubicBezTo>
                    <a:close/>
                    <a:moveTo>
                      <a:pt x="126" y="324"/>
                    </a:moveTo>
                    <a:lnTo>
                      <a:pt x="126" y="324"/>
                    </a:lnTo>
                    <a:lnTo>
                      <a:pt x="126" y="24"/>
                    </a:lnTo>
                    <a:lnTo>
                      <a:pt x="22" y="24"/>
                    </a:lnTo>
                    <a:lnTo>
                      <a:pt x="22" y="325"/>
                    </a:lnTo>
                    <a:lnTo>
                      <a:pt x="124" y="325"/>
                    </a:lnTo>
                    <a:cubicBezTo>
                      <a:pt x="125" y="325"/>
                      <a:pt x="126" y="325"/>
                      <a:pt x="126" y="324"/>
                    </a:cubicBezTo>
                    <a:close/>
                    <a:moveTo>
                      <a:pt x="114" y="47"/>
                    </a:moveTo>
                    <a:lnTo>
                      <a:pt x="114" y="47"/>
                    </a:lnTo>
                    <a:lnTo>
                      <a:pt x="114" y="244"/>
                    </a:lnTo>
                    <a:cubicBezTo>
                      <a:pt x="114" y="250"/>
                      <a:pt x="109" y="256"/>
                      <a:pt x="102" y="256"/>
                    </a:cubicBezTo>
                    <a:lnTo>
                      <a:pt x="46" y="256"/>
                    </a:lnTo>
                    <a:cubicBezTo>
                      <a:pt x="40" y="256"/>
                      <a:pt x="34" y="250"/>
                      <a:pt x="34" y="244"/>
                    </a:cubicBezTo>
                    <a:lnTo>
                      <a:pt x="34" y="47"/>
                    </a:lnTo>
                    <a:cubicBezTo>
                      <a:pt x="34" y="41"/>
                      <a:pt x="40" y="35"/>
                      <a:pt x="46" y="35"/>
                    </a:cubicBezTo>
                    <a:lnTo>
                      <a:pt x="102" y="35"/>
                    </a:lnTo>
                    <a:cubicBezTo>
                      <a:pt x="109" y="35"/>
                      <a:pt x="114" y="41"/>
                      <a:pt x="114" y="47"/>
                    </a:cubicBezTo>
                    <a:close/>
                    <a:moveTo>
                      <a:pt x="57" y="233"/>
                    </a:moveTo>
                    <a:lnTo>
                      <a:pt x="57" y="233"/>
                    </a:lnTo>
                    <a:lnTo>
                      <a:pt x="91" y="233"/>
                    </a:lnTo>
                    <a:lnTo>
                      <a:pt x="91" y="59"/>
                    </a:lnTo>
                    <a:lnTo>
                      <a:pt x="57" y="59"/>
                    </a:lnTo>
                    <a:lnTo>
                      <a:pt x="57" y="233"/>
                    </a:lnTo>
                    <a:close/>
                  </a:path>
                </a:pathLst>
              </a:custGeom>
              <a:grpFill/>
              <a:ln w="12700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alibri" panose="020F0502020204030204" pitchFamily="34" charset="0"/>
                </a:endParaRPr>
              </a:p>
            </p:txBody>
          </p: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B0C9EFD6-9A92-8532-8D6E-C767D1B841F5}"/>
                  </a:ext>
                </a:extLst>
              </p:cNvPr>
              <p:cNvGrpSpPr/>
              <p:nvPr/>
            </p:nvGrpSpPr>
            <p:grpSpPr>
              <a:xfrm>
                <a:off x="4420477" y="1307204"/>
                <a:ext cx="1173300" cy="1566345"/>
                <a:chOff x="9265934" y="2596594"/>
                <a:chExt cx="1173300" cy="1566345"/>
              </a:xfrm>
              <a:grpFill/>
            </p:grpSpPr>
            <p:sp>
              <p:nvSpPr>
                <p:cNvPr id="33" name="Freeform 12">
                  <a:extLst>
                    <a:ext uri="{FF2B5EF4-FFF2-40B4-BE49-F238E27FC236}">
                      <a16:creationId xmlns:a16="http://schemas.microsoft.com/office/drawing/2014/main" id="{369FAA13-0251-0F3C-7188-34A1FB585071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265934" y="2596594"/>
                  <a:ext cx="1173300" cy="1451261"/>
                </a:xfrm>
                <a:custGeom>
                  <a:avLst/>
                  <a:gdLst>
                    <a:gd name="T0" fmla="*/ 22 w 372"/>
                    <a:gd name="T1" fmla="*/ 84 h 474"/>
                    <a:gd name="T2" fmla="*/ 186 w 372"/>
                    <a:gd name="T3" fmla="*/ 144 h 474"/>
                    <a:gd name="T4" fmla="*/ 186 w 372"/>
                    <a:gd name="T5" fmla="*/ 372 h 474"/>
                    <a:gd name="T6" fmla="*/ 351 w 372"/>
                    <a:gd name="T7" fmla="*/ 391 h 474"/>
                    <a:gd name="T8" fmla="*/ 22 w 372"/>
                    <a:gd name="T9" fmla="*/ 393 h 474"/>
                    <a:gd name="T10" fmla="*/ 22 w 372"/>
                    <a:gd name="T11" fmla="*/ 328 h 474"/>
                    <a:gd name="T12" fmla="*/ 322 w 372"/>
                    <a:gd name="T13" fmla="*/ 320 h 474"/>
                    <a:gd name="T14" fmla="*/ 252 w 372"/>
                    <a:gd name="T15" fmla="*/ 343 h 474"/>
                    <a:gd name="T16" fmla="*/ 234 w 372"/>
                    <a:gd name="T17" fmla="*/ 346 h 474"/>
                    <a:gd name="T18" fmla="*/ 214 w 372"/>
                    <a:gd name="T19" fmla="*/ 347 h 474"/>
                    <a:gd name="T20" fmla="*/ 158 w 372"/>
                    <a:gd name="T21" fmla="*/ 347 h 474"/>
                    <a:gd name="T22" fmla="*/ 138 w 372"/>
                    <a:gd name="T23" fmla="*/ 346 h 474"/>
                    <a:gd name="T24" fmla="*/ 59 w 372"/>
                    <a:gd name="T25" fmla="*/ 325 h 474"/>
                    <a:gd name="T26" fmla="*/ 42 w 372"/>
                    <a:gd name="T27" fmla="*/ 315 h 474"/>
                    <a:gd name="T28" fmla="*/ 35 w 372"/>
                    <a:gd name="T29" fmla="*/ 310 h 474"/>
                    <a:gd name="T30" fmla="*/ 27 w 372"/>
                    <a:gd name="T31" fmla="*/ 301 h 474"/>
                    <a:gd name="T32" fmla="*/ 23 w 372"/>
                    <a:gd name="T33" fmla="*/ 294 h 474"/>
                    <a:gd name="T34" fmla="*/ 22 w 372"/>
                    <a:gd name="T35" fmla="*/ 226 h 474"/>
                    <a:gd name="T36" fmla="*/ 351 w 372"/>
                    <a:gd name="T37" fmla="*/ 227 h 474"/>
                    <a:gd name="T38" fmla="*/ 351 w 372"/>
                    <a:gd name="T39" fmla="*/ 291 h 474"/>
                    <a:gd name="T40" fmla="*/ 349 w 372"/>
                    <a:gd name="T41" fmla="*/ 296 h 474"/>
                    <a:gd name="T42" fmla="*/ 344 w 372"/>
                    <a:gd name="T43" fmla="*/ 304 h 474"/>
                    <a:gd name="T44" fmla="*/ 336 w 372"/>
                    <a:gd name="T45" fmla="*/ 311 h 474"/>
                    <a:gd name="T46" fmla="*/ 323 w 372"/>
                    <a:gd name="T47" fmla="*/ 320 h 474"/>
                    <a:gd name="T48" fmla="*/ 48 w 372"/>
                    <a:gd name="T49" fmla="*/ 221 h 474"/>
                    <a:gd name="T50" fmla="*/ 48 w 372"/>
                    <a:gd name="T51" fmla="*/ 221 h 474"/>
                    <a:gd name="T52" fmla="*/ 22 w 372"/>
                    <a:gd name="T53" fmla="*/ 124 h 474"/>
                    <a:gd name="T54" fmla="*/ 29 w 372"/>
                    <a:gd name="T55" fmla="*/ 130 h 474"/>
                    <a:gd name="T56" fmla="*/ 48 w 372"/>
                    <a:gd name="T57" fmla="*/ 142 h 474"/>
                    <a:gd name="T58" fmla="*/ 64 w 372"/>
                    <a:gd name="T59" fmla="*/ 148 h 474"/>
                    <a:gd name="T60" fmla="*/ 90 w 372"/>
                    <a:gd name="T61" fmla="*/ 157 h 474"/>
                    <a:gd name="T62" fmla="*/ 110 w 372"/>
                    <a:gd name="T63" fmla="*/ 161 h 474"/>
                    <a:gd name="T64" fmla="*/ 143 w 372"/>
                    <a:gd name="T65" fmla="*/ 166 h 474"/>
                    <a:gd name="T66" fmla="*/ 167 w 372"/>
                    <a:gd name="T67" fmla="*/ 168 h 474"/>
                    <a:gd name="T68" fmla="*/ 226 w 372"/>
                    <a:gd name="T69" fmla="*/ 166 h 474"/>
                    <a:gd name="T70" fmla="*/ 250 w 372"/>
                    <a:gd name="T71" fmla="*/ 163 h 474"/>
                    <a:gd name="T72" fmla="*/ 281 w 372"/>
                    <a:gd name="T73" fmla="*/ 157 h 474"/>
                    <a:gd name="T74" fmla="*/ 300 w 372"/>
                    <a:gd name="T75" fmla="*/ 152 h 474"/>
                    <a:gd name="T76" fmla="*/ 323 w 372"/>
                    <a:gd name="T77" fmla="*/ 142 h 474"/>
                    <a:gd name="T78" fmla="*/ 336 w 372"/>
                    <a:gd name="T79" fmla="*/ 135 h 474"/>
                    <a:gd name="T80" fmla="*/ 351 w 372"/>
                    <a:gd name="T81" fmla="*/ 124 h 474"/>
                    <a:gd name="T82" fmla="*/ 350 w 372"/>
                    <a:gd name="T83" fmla="*/ 192 h 474"/>
                    <a:gd name="T84" fmla="*/ 346 w 372"/>
                    <a:gd name="T85" fmla="*/ 199 h 474"/>
                    <a:gd name="T86" fmla="*/ 338 w 372"/>
                    <a:gd name="T87" fmla="*/ 208 h 474"/>
                    <a:gd name="T88" fmla="*/ 330 w 372"/>
                    <a:gd name="T89" fmla="*/ 214 h 474"/>
                    <a:gd name="T90" fmla="*/ 313 w 372"/>
                    <a:gd name="T91" fmla="*/ 223 h 474"/>
                    <a:gd name="T92" fmla="*/ 237 w 372"/>
                    <a:gd name="T93" fmla="*/ 243 h 474"/>
                    <a:gd name="T94" fmla="*/ 216 w 372"/>
                    <a:gd name="T95" fmla="*/ 245 h 474"/>
                    <a:gd name="T96" fmla="*/ 169 w 372"/>
                    <a:gd name="T97" fmla="*/ 246 h 474"/>
                    <a:gd name="T98" fmla="*/ 139 w 372"/>
                    <a:gd name="T99" fmla="*/ 244 h 474"/>
                    <a:gd name="T100" fmla="*/ 121 w 372"/>
                    <a:gd name="T101" fmla="*/ 241 h 474"/>
                    <a:gd name="T102" fmla="*/ 50 w 372"/>
                    <a:gd name="T103" fmla="*/ 218 h 474"/>
                    <a:gd name="T104" fmla="*/ 36 w 372"/>
                    <a:gd name="T105" fmla="*/ 209 h 474"/>
                    <a:gd name="T106" fmla="*/ 29 w 372"/>
                    <a:gd name="T107" fmla="*/ 202 h 474"/>
                    <a:gd name="T108" fmla="*/ 24 w 372"/>
                    <a:gd name="T109" fmla="*/ 194 h 474"/>
                    <a:gd name="T110" fmla="*/ 22 w 372"/>
                    <a:gd name="T111" fmla="*/ 186 h 474"/>
                    <a:gd name="T112" fmla="*/ 371 w 372"/>
                    <a:gd name="T113" fmla="*/ 74 h 474"/>
                    <a:gd name="T114" fmla="*/ 2 w 372"/>
                    <a:gd name="T115" fmla="*/ 74 h 474"/>
                    <a:gd name="T116" fmla="*/ 1 w 372"/>
                    <a:gd name="T117" fmla="*/ 399 h 474"/>
                    <a:gd name="T118" fmla="*/ 372 w 372"/>
                    <a:gd name="T119" fmla="*/ 394 h 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72" h="474">
                      <a:moveTo>
                        <a:pt x="186" y="144"/>
                      </a:moveTo>
                      <a:lnTo>
                        <a:pt x="186" y="144"/>
                      </a:lnTo>
                      <a:cubicBezTo>
                        <a:pt x="84" y="144"/>
                        <a:pt x="22" y="109"/>
                        <a:pt x="22" y="84"/>
                      </a:cubicBezTo>
                      <a:cubicBezTo>
                        <a:pt x="22" y="46"/>
                        <a:pt x="118" y="23"/>
                        <a:pt x="186" y="23"/>
                      </a:cubicBezTo>
                      <a:cubicBezTo>
                        <a:pt x="288" y="23"/>
                        <a:pt x="351" y="59"/>
                        <a:pt x="351" y="84"/>
                      </a:cubicBezTo>
                      <a:cubicBezTo>
                        <a:pt x="351" y="109"/>
                        <a:pt x="288" y="144"/>
                        <a:pt x="186" y="144"/>
                      </a:cubicBezTo>
                      <a:lnTo>
                        <a:pt x="186" y="144"/>
                      </a:lnTo>
                      <a:close/>
                      <a:moveTo>
                        <a:pt x="186" y="372"/>
                      </a:moveTo>
                      <a:lnTo>
                        <a:pt x="186" y="372"/>
                      </a:lnTo>
                      <a:cubicBezTo>
                        <a:pt x="259" y="372"/>
                        <a:pt x="319" y="356"/>
                        <a:pt x="351" y="329"/>
                      </a:cubicBezTo>
                      <a:cubicBezTo>
                        <a:pt x="351" y="328"/>
                        <a:pt x="351" y="328"/>
                        <a:pt x="351" y="328"/>
                      </a:cubicBezTo>
                      <a:lnTo>
                        <a:pt x="351" y="391"/>
                      </a:lnTo>
                      <a:lnTo>
                        <a:pt x="351" y="392"/>
                      </a:lnTo>
                      <a:cubicBezTo>
                        <a:pt x="347" y="420"/>
                        <a:pt x="279" y="450"/>
                        <a:pt x="186" y="450"/>
                      </a:cubicBezTo>
                      <a:cubicBezTo>
                        <a:pt x="94" y="450"/>
                        <a:pt x="26" y="420"/>
                        <a:pt x="22" y="393"/>
                      </a:cubicBezTo>
                      <a:cubicBezTo>
                        <a:pt x="22" y="392"/>
                        <a:pt x="22" y="392"/>
                        <a:pt x="22" y="392"/>
                      </a:cubicBezTo>
                      <a:lnTo>
                        <a:pt x="22" y="328"/>
                      </a:lnTo>
                      <a:cubicBezTo>
                        <a:pt x="22" y="328"/>
                        <a:pt x="22" y="328"/>
                        <a:pt x="22" y="328"/>
                      </a:cubicBezTo>
                      <a:cubicBezTo>
                        <a:pt x="53" y="356"/>
                        <a:pt x="113" y="372"/>
                        <a:pt x="186" y="372"/>
                      </a:cubicBezTo>
                      <a:lnTo>
                        <a:pt x="186" y="372"/>
                      </a:lnTo>
                      <a:close/>
                      <a:moveTo>
                        <a:pt x="322" y="320"/>
                      </a:moveTo>
                      <a:lnTo>
                        <a:pt x="322" y="320"/>
                      </a:lnTo>
                      <a:cubicBezTo>
                        <a:pt x="320" y="322"/>
                        <a:pt x="317" y="323"/>
                        <a:pt x="313" y="325"/>
                      </a:cubicBezTo>
                      <a:cubicBezTo>
                        <a:pt x="297" y="333"/>
                        <a:pt x="275" y="339"/>
                        <a:pt x="252" y="343"/>
                      </a:cubicBezTo>
                      <a:lnTo>
                        <a:pt x="251" y="343"/>
                      </a:lnTo>
                      <a:cubicBezTo>
                        <a:pt x="247" y="344"/>
                        <a:pt x="242" y="345"/>
                        <a:pt x="237" y="345"/>
                      </a:cubicBezTo>
                      <a:lnTo>
                        <a:pt x="234" y="346"/>
                      </a:lnTo>
                      <a:cubicBezTo>
                        <a:pt x="230" y="346"/>
                        <a:pt x="225" y="347"/>
                        <a:pt x="221" y="347"/>
                      </a:cubicBezTo>
                      <a:cubicBezTo>
                        <a:pt x="220" y="347"/>
                        <a:pt x="219" y="347"/>
                        <a:pt x="217" y="347"/>
                      </a:cubicBezTo>
                      <a:lnTo>
                        <a:pt x="214" y="347"/>
                      </a:lnTo>
                      <a:cubicBezTo>
                        <a:pt x="210" y="348"/>
                        <a:pt x="207" y="348"/>
                        <a:pt x="204" y="348"/>
                      </a:cubicBezTo>
                      <a:cubicBezTo>
                        <a:pt x="192" y="349"/>
                        <a:pt x="180" y="349"/>
                        <a:pt x="169" y="348"/>
                      </a:cubicBezTo>
                      <a:cubicBezTo>
                        <a:pt x="165" y="348"/>
                        <a:pt x="162" y="348"/>
                        <a:pt x="158" y="347"/>
                      </a:cubicBezTo>
                      <a:lnTo>
                        <a:pt x="157" y="347"/>
                      </a:lnTo>
                      <a:cubicBezTo>
                        <a:pt x="155" y="347"/>
                        <a:pt x="154" y="347"/>
                        <a:pt x="152" y="347"/>
                      </a:cubicBezTo>
                      <a:cubicBezTo>
                        <a:pt x="147" y="347"/>
                        <a:pt x="143" y="346"/>
                        <a:pt x="138" y="346"/>
                      </a:cubicBezTo>
                      <a:cubicBezTo>
                        <a:pt x="137" y="345"/>
                        <a:pt x="137" y="345"/>
                        <a:pt x="136" y="345"/>
                      </a:cubicBezTo>
                      <a:cubicBezTo>
                        <a:pt x="131" y="345"/>
                        <a:pt x="126" y="344"/>
                        <a:pt x="121" y="343"/>
                      </a:cubicBezTo>
                      <a:cubicBezTo>
                        <a:pt x="98" y="339"/>
                        <a:pt x="76" y="333"/>
                        <a:pt x="59" y="325"/>
                      </a:cubicBezTo>
                      <a:cubicBezTo>
                        <a:pt x="56" y="323"/>
                        <a:pt x="53" y="322"/>
                        <a:pt x="51" y="320"/>
                      </a:cubicBezTo>
                      <a:lnTo>
                        <a:pt x="50" y="320"/>
                      </a:lnTo>
                      <a:cubicBezTo>
                        <a:pt x="47" y="319"/>
                        <a:pt x="45" y="317"/>
                        <a:pt x="42" y="315"/>
                      </a:cubicBezTo>
                      <a:lnTo>
                        <a:pt x="41" y="315"/>
                      </a:lnTo>
                      <a:cubicBezTo>
                        <a:pt x="40" y="314"/>
                        <a:pt x="38" y="312"/>
                        <a:pt x="36" y="311"/>
                      </a:cubicBezTo>
                      <a:lnTo>
                        <a:pt x="35" y="310"/>
                      </a:lnTo>
                      <a:cubicBezTo>
                        <a:pt x="33" y="308"/>
                        <a:pt x="32" y="307"/>
                        <a:pt x="31" y="306"/>
                      </a:cubicBezTo>
                      <a:cubicBezTo>
                        <a:pt x="30" y="306"/>
                        <a:pt x="30" y="305"/>
                        <a:pt x="29" y="304"/>
                      </a:cubicBezTo>
                      <a:cubicBezTo>
                        <a:pt x="28" y="303"/>
                        <a:pt x="27" y="302"/>
                        <a:pt x="27" y="301"/>
                      </a:cubicBezTo>
                      <a:cubicBezTo>
                        <a:pt x="26" y="300"/>
                        <a:pt x="26" y="300"/>
                        <a:pt x="25" y="299"/>
                      </a:cubicBezTo>
                      <a:cubicBezTo>
                        <a:pt x="25" y="298"/>
                        <a:pt x="24" y="297"/>
                        <a:pt x="24" y="296"/>
                      </a:cubicBezTo>
                      <a:cubicBezTo>
                        <a:pt x="23" y="296"/>
                        <a:pt x="23" y="295"/>
                        <a:pt x="23" y="294"/>
                      </a:cubicBezTo>
                      <a:cubicBezTo>
                        <a:pt x="22" y="293"/>
                        <a:pt x="22" y="292"/>
                        <a:pt x="22" y="291"/>
                      </a:cubicBezTo>
                      <a:cubicBezTo>
                        <a:pt x="22" y="290"/>
                        <a:pt x="22" y="289"/>
                        <a:pt x="22" y="288"/>
                      </a:cubicBezTo>
                      <a:lnTo>
                        <a:pt x="22" y="226"/>
                      </a:lnTo>
                      <a:cubicBezTo>
                        <a:pt x="22" y="226"/>
                        <a:pt x="22" y="226"/>
                        <a:pt x="22" y="226"/>
                      </a:cubicBezTo>
                      <a:cubicBezTo>
                        <a:pt x="53" y="254"/>
                        <a:pt x="113" y="270"/>
                        <a:pt x="186" y="270"/>
                      </a:cubicBezTo>
                      <a:cubicBezTo>
                        <a:pt x="259" y="270"/>
                        <a:pt x="319" y="254"/>
                        <a:pt x="351" y="227"/>
                      </a:cubicBezTo>
                      <a:cubicBezTo>
                        <a:pt x="351" y="226"/>
                        <a:pt x="351" y="226"/>
                        <a:pt x="351" y="226"/>
                      </a:cubicBezTo>
                      <a:lnTo>
                        <a:pt x="351" y="288"/>
                      </a:lnTo>
                      <a:cubicBezTo>
                        <a:pt x="351" y="289"/>
                        <a:pt x="351" y="290"/>
                        <a:pt x="351" y="291"/>
                      </a:cubicBezTo>
                      <a:lnTo>
                        <a:pt x="351" y="291"/>
                      </a:lnTo>
                      <a:cubicBezTo>
                        <a:pt x="350" y="292"/>
                        <a:pt x="350" y="293"/>
                        <a:pt x="350" y="294"/>
                      </a:cubicBezTo>
                      <a:cubicBezTo>
                        <a:pt x="350" y="295"/>
                        <a:pt x="349" y="296"/>
                        <a:pt x="349" y="296"/>
                      </a:cubicBezTo>
                      <a:cubicBezTo>
                        <a:pt x="349" y="297"/>
                        <a:pt x="348" y="298"/>
                        <a:pt x="348" y="299"/>
                      </a:cubicBezTo>
                      <a:cubicBezTo>
                        <a:pt x="347" y="300"/>
                        <a:pt x="347" y="301"/>
                        <a:pt x="346" y="301"/>
                      </a:cubicBezTo>
                      <a:cubicBezTo>
                        <a:pt x="345" y="302"/>
                        <a:pt x="344" y="303"/>
                        <a:pt x="344" y="304"/>
                      </a:cubicBezTo>
                      <a:cubicBezTo>
                        <a:pt x="343" y="305"/>
                        <a:pt x="342" y="306"/>
                        <a:pt x="342" y="306"/>
                      </a:cubicBezTo>
                      <a:cubicBezTo>
                        <a:pt x="341" y="307"/>
                        <a:pt x="340" y="308"/>
                        <a:pt x="338" y="310"/>
                      </a:cubicBezTo>
                      <a:cubicBezTo>
                        <a:pt x="338" y="310"/>
                        <a:pt x="337" y="311"/>
                        <a:pt x="336" y="311"/>
                      </a:cubicBezTo>
                      <a:cubicBezTo>
                        <a:pt x="335" y="312"/>
                        <a:pt x="333" y="314"/>
                        <a:pt x="331" y="315"/>
                      </a:cubicBezTo>
                      <a:cubicBezTo>
                        <a:pt x="331" y="315"/>
                        <a:pt x="330" y="316"/>
                        <a:pt x="330" y="316"/>
                      </a:cubicBezTo>
                      <a:cubicBezTo>
                        <a:pt x="328" y="317"/>
                        <a:pt x="325" y="319"/>
                        <a:pt x="323" y="320"/>
                      </a:cubicBezTo>
                      <a:lnTo>
                        <a:pt x="322" y="320"/>
                      </a:lnTo>
                      <a:lnTo>
                        <a:pt x="322" y="320"/>
                      </a:lnTo>
                      <a:close/>
                      <a:moveTo>
                        <a:pt x="48" y="221"/>
                      </a:moveTo>
                      <a:lnTo>
                        <a:pt x="48" y="221"/>
                      </a:lnTo>
                      <a:lnTo>
                        <a:pt x="48" y="221"/>
                      </a:lnTo>
                      <a:lnTo>
                        <a:pt x="48" y="221"/>
                      </a:lnTo>
                      <a:lnTo>
                        <a:pt x="48" y="221"/>
                      </a:lnTo>
                      <a:lnTo>
                        <a:pt x="48" y="221"/>
                      </a:lnTo>
                      <a:close/>
                      <a:moveTo>
                        <a:pt x="22" y="124"/>
                      </a:moveTo>
                      <a:lnTo>
                        <a:pt x="22" y="124"/>
                      </a:lnTo>
                      <a:cubicBezTo>
                        <a:pt x="23" y="126"/>
                        <a:pt x="26" y="127"/>
                        <a:pt x="28" y="129"/>
                      </a:cubicBezTo>
                      <a:lnTo>
                        <a:pt x="29" y="130"/>
                      </a:lnTo>
                      <a:cubicBezTo>
                        <a:pt x="32" y="132"/>
                        <a:pt x="34" y="133"/>
                        <a:pt x="37" y="135"/>
                      </a:cubicBezTo>
                      <a:lnTo>
                        <a:pt x="39" y="137"/>
                      </a:lnTo>
                      <a:cubicBezTo>
                        <a:pt x="42" y="138"/>
                        <a:pt x="45" y="140"/>
                        <a:pt x="48" y="142"/>
                      </a:cubicBezTo>
                      <a:cubicBezTo>
                        <a:pt x="49" y="142"/>
                        <a:pt x="49" y="142"/>
                        <a:pt x="49" y="142"/>
                      </a:cubicBezTo>
                      <a:cubicBezTo>
                        <a:pt x="53" y="144"/>
                        <a:pt x="56" y="145"/>
                        <a:pt x="60" y="147"/>
                      </a:cubicBezTo>
                      <a:lnTo>
                        <a:pt x="64" y="148"/>
                      </a:lnTo>
                      <a:cubicBezTo>
                        <a:pt x="67" y="150"/>
                        <a:pt x="70" y="151"/>
                        <a:pt x="74" y="152"/>
                      </a:cubicBezTo>
                      <a:cubicBezTo>
                        <a:pt x="75" y="152"/>
                        <a:pt x="76" y="153"/>
                        <a:pt x="77" y="153"/>
                      </a:cubicBezTo>
                      <a:cubicBezTo>
                        <a:pt x="81" y="154"/>
                        <a:pt x="85" y="156"/>
                        <a:pt x="90" y="157"/>
                      </a:cubicBezTo>
                      <a:cubicBezTo>
                        <a:pt x="90" y="157"/>
                        <a:pt x="91" y="157"/>
                        <a:pt x="92" y="157"/>
                      </a:cubicBezTo>
                      <a:cubicBezTo>
                        <a:pt x="96" y="158"/>
                        <a:pt x="101" y="159"/>
                        <a:pt x="105" y="160"/>
                      </a:cubicBezTo>
                      <a:lnTo>
                        <a:pt x="110" y="161"/>
                      </a:lnTo>
                      <a:cubicBezTo>
                        <a:pt x="114" y="162"/>
                        <a:pt x="118" y="163"/>
                        <a:pt x="122" y="163"/>
                      </a:cubicBezTo>
                      <a:lnTo>
                        <a:pt x="126" y="164"/>
                      </a:lnTo>
                      <a:cubicBezTo>
                        <a:pt x="131" y="165"/>
                        <a:pt x="137" y="165"/>
                        <a:pt x="143" y="166"/>
                      </a:cubicBezTo>
                      <a:lnTo>
                        <a:pt x="147" y="166"/>
                      </a:lnTo>
                      <a:cubicBezTo>
                        <a:pt x="152" y="167"/>
                        <a:pt x="156" y="167"/>
                        <a:pt x="161" y="167"/>
                      </a:cubicBezTo>
                      <a:lnTo>
                        <a:pt x="167" y="168"/>
                      </a:lnTo>
                      <a:cubicBezTo>
                        <a:pt x="180" y="168"/>
                        <a:pt x="193" y="168"/>
                        <a:pt x="206" y="168"/>
                      </a:cubicBezTo>
                      <a:lnTo>
                        <a:pt x="212" y="167"/>
                      </a:lnTo>
                      <a:cubicBezTo>
                        <a:pt x="217" y="167"/>
                        <a:pt x="221" y="167"/>
                        <a:pt x="226" y="166"/>
                      </a:cubicBezTo>
                      <a:lnTo>
                        <a:pt x="230" y="166"/>
                      </a:lnTo>
                      <a:cubicBezTo>
                        <a:pt x="236" y="165"/>
                        <a:pt x="241" y="165"/>
                        <a:pt x="247" y="164"/>
                      </a:cubicBezTo>
                      <a:lnTo>
                        <a:pt x="250" y="163"/>
                      </a:lnTo>
                      <a:cubicBezTo>
                        <a:pt x="255" y="163"/>
                        <a:pt x="259" y="162"/>
                        <a:pt x="263" y="161"/>
                      </a:cubicBezTo>
                      <a:lnTo>
                        <a:pt x="268" y="160"/>
                      </a:lnTo>
                      <a:cubicBezTo>
                        <a:pt x="272" y="159"/>
                        <a:pt x="276" y="158"/>
                        <a:pt x="281" y="157"/>
                      </a:cubicBezTo>
                      <a:lnTo>
                        <a:pt x="283" y="157"/>
                      </a:lnTo>
                      <a:cubicBezTo>
                        <a:pt x="287" y="156"/>
                        <a:pt x="292" y="154"/>
                        <a:pt x="296" y="153"/>
                      </a:cubicBezTo>
                      <a:lnTo>
                        <a:pt x="300" y="152"/>
                      </a:lnTo>
                      <a:cubicBezTo>
                        <a:pt x="303" y="151"/>
                        <a:pt x="306" y="150"/>
                        <a:pt x="309" y="148"/>
                      </a:cubicBezTo>
                      <a:lnTo>
                        <a:pt x="312" y="147"/>
                      </a:lnTo>
                      <a:cubicBezTo>
                        <a:pt x="316" y="145"/>
                        <a:pt x="320" y="144"/>
                        <a:pt x="323" y="142"/>
                      </a:cubicBezTo>
                      <a:cubicBezTo>
                        <a:pt x="324" y="142"/>
                        <a:pt x="324" y="142"/>
                        <a:pt x="325" y="141"/>
                      </a:cubicBezTo>
                      <a:cubicBezTo>
                        <a:pt x="328" y="140"/>
                        <a:pt x="331" y="138"/>
                        <a:pt x="334" y="137"/>
                      </a:cubicBezTo>
                      <a:lnTo>
                        <a:pt x="336" y="135"/>
                      </a:lnTo>
                      <a:cubicBezTo>
                        <a:pt x="339" y="133"/>
                        <a:pt x="341" y="132"/>
                        <a:pt x="344" y="130"/>
                      </a:cubicBezTo>
                      <a:lnTo>
                        <a:pt x="345" y="129"/>
                      </a:lnTo>
                      <a:cubicBezTo>
                        <a:pt x="347" y="127"/>
                        <a:pt x="349" y="126"/>
                        <a:pt x="351" y="124"/>
                      </a:cubicBezTo>
                      <a:lnTo>
                        <a:pt x="351" y="186"/>
                      </a:lnTo>
                      <a:cubicBezTo>
                        <a:pt x="351" y="187"/>
                        <a:pt x="351" y="188"/>
                        <a:pt x="351" y="189"/>
                      </a:cubicBezTo>
                      <a:cubicBezTo>
                        <a:pt x="350" y="190"/>
                        <a:pt x="350" y="191"/>
                        <a:pt x="350" y="192"/>
                      </a:cubicBezTo>
                      <a:cubicBezTo>
                        <a:pt x="350" y="193"/>
                        <a:pt x="349" y="194"/>
                        <a:pt x="349" y="194"/>
                      </a:cubicBezTo>
                      <a:cubicBezTo>
                        <a:pt x="349" y="195"/>
                        <a:pt x="348" y="196"/>
                        <a:pt x="348" y="197"/>
                      </a:cubicBezTo>
                      <a:cubicBezTo>
                        <a:pt x="347" y="198"/>
                        <a:pt x="347" y="198"/>
                        <a:pt x="346" y="199"/>
                      </a:cubicBezTo>
                      <a:cubicBezTo>
                        <a:pt x="345" y="200"/>
                        <a:pt x="345" y="201"/>
                        <a:pt x="344" y="202"/>
                      </a:cubicBezTo>
                      <a:lnTo>
                        <a:pt x="342" y="204"/>
                      </a:lnTo>
                      <a:cubicBezTo>
                        <a:pt x="341" y="205"/>
                        <a:pt x="340" y="206"/>
                        <a:pt x="338" y="208"/>
                      </a:cubicBezTo>
                      <a:lnTo>
                        <a:pt x="336" y="209"/>
                      </a:lnTo>
                      <a:cubicBezTo>
                        <a:pt x="335" y="210"/>
                        <a:pt x="333" y="212"/>
                        <a:pt x="331" y="213"/>
                      </a:cubicBezTo>
                      <a:lnTo>
                        <a:pt x="330" y="214"/>
                      </a:lnTo>
                      <a:cubicBezTo>
                        <a:pt x="328" y="215"/>
                        <a:pt x="325" y="217"/>
                        <a:pt x="323" y="218"/>
                      </a:cubicBezTo>
                      <a:lnTo>
                        <a:pt x="322" y="218"/>
                      </a:lnTo>
                      <a:cubicBezTo>
                        <a:pt x="319" y="220"/>
                        <a:pt x="317" y="221"/>
                        <a:pt x="313" y="223"/>
                      </a:cubicBezTo>
                      <a:cubicBezTo>
                        <a:pt x="296" y="231"/>
                        <a:pt x="275" y="237"/>
                        <a:pt x="252" y="241"/>
                      </a:cubicBezTo>
                      <a:lnTo>
                        <a:pt x="251" y="241"/>
                      </a:lnTo>
                      <a:cubicBezTo>
                        <a:pt x="247" y="242"/>
                        <a:pt x="242" y="243"/>
                        <a:pt x="237" y="243"/>
                      </a:cubicBezTo>
                      <a:cubicBezTo>
                        <a:pt x="236" y="243"/>
                        <a:pt x="235" y="243"/>
                        <a:pt x="234" y="244"/>
                      </a:cubicBezTo>
                      <a:cubicBezTo>
                        <a:pt x="230" y="244"/>
                        <a:pt x="225" y="245"/>
                        <a:pt x="221" y="245"/>
                      </a:cubicBezTo>
                      <a:cubicBezTo>
                        <a:pt x="219" y="245"/>
                        <a:pt x="217" y="245"/>
                        <a:pt x="216" y="245"/>
                      </a:cubicBezTo>
                      <a:lnTo>
                        <a:pt x="214" y="245"/>
                      </a:lnTo>
                      <a:cubicBezTo>
                        <a:pt x="211" y="246"/>
                        <a:pt x="207" y="246"/>
                        <a:pt x="204" y="246"/>
                      </a:cubicBezTo>
                      <a:cubicBezTo>
                        <a:pt x="192" y="246"/>
                        <a:pt x="180" y="246"/>
                        <a:pt x="169" y="246"/>
                      </a:cubicBezTo>
                      <a:cubicBezTo>
                        <a:pt x="166" y="246"/>
                        <a:pt x="164" y="246"/>
                        <a:pt x="162" y="246"/>
                      </a:cubicBezTo>
                      <a:lnTo>
                        <a:pt x="152" y="245"/>
                      </a:lnTo>
                      <a:cubicBezTo>
                        <a:pt x="147" y="245"/>
                        <a:pt x="143" y="244"/>
                        <a:pt x="139" y="244"/>
                      </a:cubicBezTo>
                      <a:lnTo>
                        <a:pt x="136" y="243"/>
                      </a:lnTo>
                      <a:cubicBezTo>
                        <a:pt x="131" y="243"/>
                        <a:pt x="126" y="242"/>
                        <a:pt x="122" y="241"/>
                      </a:cubicBezTo>
                      <a:lnTo>
                        <a:pt x="121" y="241"/>
                      </a:lnTo>
                      <a:cubicBezTo>
                        <a:pt x="98" y="237"/>
                        <a:pt x="76" y="231"/>
                        <a:pt x="59" y="223"/>
                      </a:cubicBezTo>
                      <a:cubicBezTo>
                        <a:pt x="56" y="221"/>
                        <a:pt x="53" y="220"/>
                        <a:pt x="51" y="219"/>
                      </a:cubicBezTo>
                      <a:cubicBezTo>
                        <a:pt x="50" y="218"/>
                        <a:pt x="50" y="218"/>
                        <a:pt x="50" y="218"/>
                      </a:cubicBezTo>
                      <a:cubicBezTo>
                        <a:pt x="47" y="217"/>
                        <a:pt x="45" y="215"/>
                        <a:pt x="43" y="214"/>
                      </a:cubicBezTo>
                      <a:lnTo>
                        <a:pt x="41" y="213"/>
                      </a:lnTo>
                      <a:cubicBezTo>
                        <a:pt x="40" y="212"/>
                        <a:pt x="38" y="210"/>
                        <a:pt x="36" y="209"/>
                      </a:cubicBezTo>
                      <a:cubicBezTo>
                        <a:pt x="36" y="209"/>
                        <a:pt x="35" y="208"/>
                        <a:pt x="35" y="208"/>
                      </a:cubicBezTo>
                      <a:cubicBezTo>
                        <a:pt x="33" y="206"/>
                        <a:pt x="32" y="205"/>
                        <a:pt x="31" y="204"/>
                      </a:cubicBezTo>
                      <a:cubicBezTo>
                        <a:pt x="30" y="204"/>
                        <a:pt x="30" y="203"/>
                        <a:pt x="29" y="202"/>
                      </a:cubicBezTo>
                      <a:cubicBezTo>
                        <a:pt x="28" y="201"/>
                        <a:pt x="27" y="200"/>
                        <a:pt x="27" y="199"/>
                      </a:cubicBezTo>
                      <a:cubicBezTo>
                        <a:pt x="26" y="198"/>
                        <a:pt x="26" y="198"/>
                        <a:pt x="25" y="197"/>
                      </a:cubicBezTo>
                      <a:cubicBezTo>
                        <a:pt x="25" y="196"/>
                        <a:pt x="24" y="195"/>
                        <a:pt x="24" y="194"/>
                      </a:cubicBezTo>
                      <a:cubicBezTo>
                        <a:pt x="23" y="193"/>
                        <a:pt x="23" y="193"/>
                        <a:pt x="23" y="192"/>
                      </a:cubicBezTo>
                      <a:cubicBezTo>
                        <a:pt x="22" y="191"/>
                        <a:pt x="22" y="190"/>
                        <a:pt x="22" y="189"/>
                      </a:cubicBezTo>
                      <a:cubicBezTo>
                        <a:pt x="22" y="188"/>
                        <a:pt x="22" y="187"/>
                        <a:pt x="22" y="186"/>
                      </a:cubicBezTo>
                      <a:lnTo>
                        <a:pt x="22" y="124"/>
                      </a:lnTo>
                      <a:lnTo>
                        <a:pt x="22" y="124"/>
                      </a:lnTo>
                      <a:close/>
                      <a:moveTo>
                        <a:pt x="371" y="74"/>
                      </a:moveTo>
                      <a:lnTo>
                        <a:pt x="371" y="74"/>
                      </a:lnTo>
                      <a:cubicBezTo>
                        <a:pt x="359" y="23"/>
                        <a:pt x="267" y="0"/>
                        <a:pt x="186" y="0"/>
                      </a:cubicBezTo>
                      <a:cubicBezTo>
                        <a:pt x="106" y="0"/>
                        <a:pt x="13" y="23"/>
                        <a:pt x="2" y="74"/>
                      </a:cubicBezTo>
                      <a:cubicBezTo>
                        <a:pt x="1" y="76"/>
                        <a:pt x="0" y="78"/>
                        <a:pt x="0" y="80"/>
                      </a:cubicBezTo>
                      <a:lnTo>
                        <a:pt x="0" y="394"/>
                      </a:lnTo>
                      <a:cubicBezTo>
                        <a:pt x="0" y="396"/>
                        <a:pt x="1" y="398"/>
                        <a:pt x="1" y="399"/>
                      </a:cubicBezTo>
                      <a:cubicBezTo>
                        <a:pt x="10" y="442"/>
                        <a:pt x="88" y="474"/>
                        <a:pt x="186" y="474"/>
                      </a:cubicBezTo>
                      <a:cubicBezTo>
                        <a:pt x="284" y="474"/>
                        <a:pt x="362" y="443"/>
                        <a:pt x="371" y="399"/>
                      </a:cubicBezTo>
                      <a:cubicBezTo>
                        <a:pt x="372" y="398"/>
                        <a:pt x="372" y="396"/>
                        <a:pt x="372" y="394"/>
                      </a:cubicBezTo>
                      <a:lnTo>
                        <a:pt x="372" y="80"/>
                      </a:lnTo>
                      <a:cubicBezTo>
                        <a:pt x="372" y="78"/>
                        <a:pt x="372" y="76"/>
                        <a:pt x="371" y="74"/>
                      </a:cubicBezTo>
                      <a:close/>
                    </a:path>
                  </a:pathLst>
                </a:custGeom>
                <a:grpFill/>
                <a:ln w="0">
                  <a:solidFill>
                    <a:sysClr val="windowText" lastClr="000000">
                      <a:lumMod val="50000"/>
                      <a:lumOff val="50000"/>
                    </a:sysClr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mc:AlternateContent xmlns:mc="http://schemas.openxmlformats.org/markup-compatibility/2006" xmlns:p14="http://schemas.microsoft.com/office/powerpoint/2010/main">
              <mc:Choice Requires="p14">
                <p:contentPart p14:bwMode="auto" r:id="rId2">
                  <p14:nvContentPartPr>
                    <p14:cNvPr id="34" name="Ink 33">
                      <a:extLst>
                        <a:ext uri="{FF2B5EF4-FFF2-40B4-BE49-F238E27FC236}">
                          <a16:creationId xmlns:a16="http://schemas.microsoft.com/office/drawing/2014/main" id="{46F1458A-21F1-5BBB-83B2-2F33C4E67E18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10034444" y="4162579"/>
                    <a:ext cx="347" cy="360"/>
                  </p14:xfrm>
                </p:contentPart>
              </mc:Choice>
              <mc:Fallback xmlns="">
                <p:pic>
                  <p:nvPicPr>
                    <p:cNvPr id="238" name="Ink 237"/>
                    <p:cNvPicPr/>
                    <p:nvPr/>
                  </p:nvPicPr>
                  <p:blipFill>
                    <a:blip r:embed="rId11"/>
                    <a:stretch>
                      <a:fillRect/>
                    </a:stretch>
                  </p:blipFill>
                  <p:spPr>
                    <a:xfrm>
                      <a:off x="10028198" y="4156099"/>
                      <a:ext cx="12839" cy="1332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</p:grpSp>
        <p:sp>
          <p:nvSpPr>
            <p:cNvPr id="30" name="Freeform 683">
              <a:extLst>
                <a:ext uri="{FF2B5EF4-FFF2-40B4-BE49-F238E27FC236}">
                  <a16:creationId xmlns:a16="http://schemas.microsoft.com/office/drawing/2014/main" id="{EBEC2869-829C-713D-5D36-B2D7E50491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256" y="1170650"/>
              <a:ext cx="236492" cy="218161"/>
            </a:xfrm>
            <a:custGeom>
              <a:avLst/>
              <a:gdLst>
                <a:gd name="T0" fmla="*/ 94 w 234"/>
                <a:gd name="T1" fmla="*/ 170 h 312"/>
                <a:gd name="T2" fmla="*/ 85 w 234"/>
                <a:gd name="T3" fmla="*/ 176 h 312"/>
                <a:gd name="T4" fmla="*/ 80 w 234"/>
                <a:gd name="T5" fmla="*/ 174 h 312"/>
                <a:gd name="T6" fmla="*/ 42 w 234"/>
                <a:gd name="T7" fmla="*/ 110 h 312"/>
                <a:gd name="T8" fmla="*/ 80 w 234"/>
                <a:gd name="T9" fmla="*/ 45 h 312"/>
                <a:gd name="T10" fmla="*/ 94 w 234"/>
                <a:gd name="T11" fmla="*/ 49 h 312"/>
                <a:gd name="T12" fmla="*/ 90 w 234"/>
                <a:gd name="T13" fmla="*/ 63 h 312"/>
                <a:gd name="T14" fmla="*/ 64 w 234"/>
                <a:gd name="T15" fmla="*/ 110 h 312"/>
                <a:gd name="T16" fmla="*/ 90 w 234"/>
                <a:gd name="T17" fmla="*/ 156 h 312"/>
                <a:gd name="T18" fmla="*/ 94 w 234"/>
                <a:gd name="T19" fmla="*/ 170 h 312"/>
                <a:gd name="T20" fmla="*/ 79 w 234"/>
                <a:gd name="T21" fmla="*/ 198 h 312"/>
                <a:gd name="T22" fmla="*/ 21 w 234"/>
                <a:gd name="T23" fmla="*/ 110 h 312"/>
                <a:gd name="T24" fmla="*/ 79 w 234"/>
                <a:gd name="T25" fmla="*/ 22 h 312"/>
                <a:gd name="T26" fmla="*/ 84 w 234"/>
                <a:gd name="T27" fmla="*/ 8 h 312"/>
                <a:gd name="T28" fmla="*/ 70 w 234"/>
                <a:gd name="T29" fmla="*/ 2 h 312"/>
                <a:gd name="T30" fmla="*/ 0 w 234"/>
                <a:gd name="T31" fmla="*/ 110 h 312"/>
                <a:gd name="T32" fmla="*/ 70 w 234"/>
                <a:gd name="T33" fmla="*/ 217 h 312"/>
                <a:gd name="T34" fmla="*/ 74 w 234"/>
                <a:gd name="T35" fmla="*/ 218 h 312"/>
                <a:gd name="T36" fmla="*/ 84 w 234"/>
                <a:gd name="T37" fmla="*/ 212 h 312"/>
                <a:gd name="T38" fmla="*/ 79 w 234"/>
                <a:gd name="T39" fmla="*/ 198 h 312"/>
                <a:gd name="T40" fmla="*/ 128 w 234"/>
                <a:gd name="T41" fmla="*/ 140 h 312"/>
                <a:gd name="T42" fmla="*/ 128 w 234"/>
                <a:gd name="T43" fmla="*/ 302 h 312"/>
                <a:gd name="T44" fmla="*/ 117 w 234"/>
                <a:gd name="T45" fmla="*/ 312 h 312"/>
                <a:gd name="T46" fmla="*/ 106 w 234"/>
                <a:gd name="T47" fmla="*/ 302 h 312"/>
                <a:gd name="T48" fmla="*/ 106 w 234"/>
                <a:gd name="T49" fmla="*/ 140 h 312"/>
                <a:gd name="T50" fmla="*/ 85 w 234"/>
                <a:gd name="T51" fmla="*/ 110 h 312"/>
                <a:gd name="T52" fmla="*/ 117 w 234"/>
                <a:gd name="T53" fmla="*/ 78 h 312"/>
                <a:gd name="T54" fmla="*/ 149 w 234"/>
                <a:gd name="T55" fmla="*/ 110 h 312"/>
                <a:gd name="T56" fmla="*/ 128 w 234"/>
                <a:gd name="T57" fmla="*/ 140 h 312"/>
                <a:gd name="T58" fmla="*/ 106 w 234"/>
                <a:gd name="T59" fmla="*/ 110 h 312"/>
                <a:gd name="T60" fmla="*/ 117 w 234"/>
                <a:gd name="T61" fmla="*/ 120 h 312"/>
                <a:gd name="T62" fmla="*/ 128 w 234"/>
                <a:gd name="T63" fmla="*/ 110 h 312"/>
                <a:gd name="T64" fmla="*/ 117 w 234"/>
                <a:gd name="T65" fmla="*/ 99 h 312"/>
                <a:gd name="T66" fmla="*/ 106 w 234"/>
                <a:gd name="T67" fmla="*/ 110 h 312"/>
                <a:gd name="T68" fmla="*/ 192 w 234"/>
                <a:gd name="T69" fmla="*/ 110 h 312"/>
                <a:gd name="T70" fmla="*/ 154 w 234"/>
                <a:gd name="T71" fmla="*/ 45 h 312"/>
                <a:gd name="T72" fmla="*/ 140 w 234"/>
                <a:gd name="T73" fmla="*/ 49 h 312"/>
                <a:gd name="T74" fmla="*/ 144 w 234"/>
                <a:gd name="T75" fmla="*/ 63 h 312"/>
                <a:gd name="T76" fmla="*/ 170 w 234"/>
                <a:gd name="T77" fmla="*/ 110 h 312"/>
                <a:gd name="T78" fmla="*/ 144 w 234"/>
                <a:gd name="T79" fmla="*/ 156 h 312"/>
                <a:gd name="T80" fmla="*/ 140 w 234"/>
                <a:gd name="T81" fmla="*/ 170 h 312"/>
                <a:gd name="T82" fmla="*/ 149 w 234"/>
                <a:gd name="T83" fmla="*/ 176 h 312"/>
                <a:gd name="T84" fmla="*/ 154 w 234"/>
                <a:gd name="T85" fmla="*/ 174 h 312"/>
                <a:gd name="T86" fmla="*/ 192 w 234"/>
                <a:gd name="T87" fmla="*/ 110 h 312"/>
                <a:gd name="T88" fmla="*/ 164 w 234"/>
                <a:gd name="T89" fmla="*/ 2 h 312"/>
                <a:gd name="T90" fmla="*/ 150 w 234"/>
                <a:gd name="T91" fmla="*/ 8 h 312"/>
                <a:gd name="T92" fmla="*/ 155 w 234"/>
                <a:gd name="T93" fmla="*/ 22 h 312"/>
                <a:gd name="T94" fmla="*/ 213 w 234"/>
                <a:gd name="T95" fmla="*/ 110 h 312"/>
                <a:gd name="T96" fmla="*/ 155 w 234"/>
                <a:gd name="T97" fmla="*/ 198 h 312"/>
                <a:gd name="T98" fmla="*/ 150 w 234"/>
                <a:gd name="T99" fmla="*/ 212 h 312"/>
                <a:gd name="T100" fmla="*/ 160 w 234"/>
                <a:gd name="T101" fmla="*/ 218 h 312"/>
                <a:gd name="T102" fmla="*/ 164 w 234"/>
                <a:gd name="T103" fmla="*/ 217 h 312"/>
                <a:gd name="T104" fmla="*/ 234 w 234"/>
                <a:gd name="T105" fmla="*/ 110 h 312"/>
                <a:gd name="T106" fmla="*/ 164 w 234"/>
                <a:gd name="T107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4" h="312">
                  <a:moveTo>
                    <a:pt x="94" y="170"/>
                  </a:moveTo>
                  <a:cubicBezTo>
                    <a:pt x="92" y="174"/>
                    <a:pt x="89" y="176"/>
                    <a:pt x="85" y="176"/>
                  </a:cubicBezTo>
                  <a:cubicBezTo>
                    <a:pt x="83" y="176"/>
                    <a:pt x="81" y="175"/>
                    <a:pt x="80" y="174"/>
                  </a:cubicBezTo>
                  <a:cubicBezTo>
                    <a:pt x="57" y="161"/>
                    <a:pt x="42" y="136"/>
                    <a:pt x="42" y="110"/>
                  </a:cubicBezTo>
                  <a:cubicBezTo>
                    <a:pt x="42" y="83"/>
                    <a:pt x="57" y="58"/>
                    <a:pt x="80" y="45"/>
                  </a:cubicBezTo>
                  <a:cubicBezTo>
                    <a:pt x="85" y="42"/>
                    <a:pt x="91" y="44"/>
                    <a:pt x="94" y="49"/>
                  </a:cubicBezTo>
                  <a:cubicBezTo>
                    <a:pt x="97" y="54"/>
                    <a:pt x="95" y="61"/>
                    <a:pt x="90" y="63"/>
                  </a:cubicBezTo>
                  <a:cubicBezTo>
                    <a:pt x="74" y="73"/>
                    <a:pt x="64" y="91"/>
                    <a:pt x="64" y="110"/>
                  </a:cubicBezTo>
                  <a:cubicBezTo>
                    <a:pt x="64" y="129"/>
                    <a:pt x="74" y="146"/>
                    <a:pt x="90" y="156"/>
                  </a:cubicBezTo>
                  <a:cubicBezTo>
                    <a:pt x="95" y="159"/>
                    <a:pt x="97" y="165"/>
                    <a:pt x="94" y="170"/>
                  </a:cubicBezTo>
                  <a:close/>
                  <a:moveTo>
                    <a:pt x="79" y="198"/>
                  </a:moveTo>
                  <a:cubicBezTo>
                    <a:pt x="44" y="182"/>
                    <a:pt x="21" y="148"/>
                    <a:pt x="21" y="110"/>
                  </a:cubicBezTo>
                  <a:cubicBezTo>
                    <a:pt x="21" y="71"/>
                    <a:pt x="44" y="37"/>
                    <a:pt x="79" y="22"/>
                  </a:cubicBezTo>
                  <a:cubicBezTo>
                    <a:pt x="84" y="19"/>
                    <a:pt x="86" y="13"/>
                    <a:pt x="84" y="8"/>
                  </a:cubicBezTo>
                  <a:cubicBezTo>
                    <a:pt x="82" y="2"/>
                    <a:pt x="75" y="0"/>
                    <a:pt x="70" y="2"/>
                  </a:cubicBezTo>
                  <a:cubicBezTo>
                    <a:pt x="27" y="21"/>
                    <a:pt x="0" y="63"/>
                    <a:pt x="0" y="110"/>
                  </a:cubicBezTo>
                  <a:cubicBezTo>
                    <a:pt x="0" y="156"/>
                    <a:pt x="27" y="199"/>
                    <a:pt x="70" y="217"/>
                  </a:cubicBezTo>
                  <a:cubicBezTo>
                    <a:pt x="71" y="218"/>
                    <a:pt x="73" y="218"/>
                    <a:pt x="74" y="218"/>
                  </a:cubicBezTo>
                  <a:cubicBezTo>
                    <a:pt x="78" y="218"/>
                    <a:pt x="82" y="216"/>
                    <a:pt x="84" y="212"/>
                  </a:cubicBezTo>
                  <a:cubicBezTo>
                    <a:pt x="86" y="206"/>
                    <a:pt x="84" y="200"/>
                    <a:pt x="79" y="198"/>
                  </a:cubicBezTo>
                  <a:close/>
                  <a:moveTo>
                    <a:pt x="128" y="140"/>
                  </a:moveTo>
                  <a:cubicBezTo>
                    <a:pt x="128" y="302"/>
                    <a:pt x="128" y="302"/>
                    <a:pt x="128" y="302"/>
                  </a:cubicBezTo>
                  <a:cubicBezTo>
                    <a:pt x="128" y="308"/>
                    <a:pt x="123" y="312"/>
                    <a:pt x="117" y="312"/>
                  </a:cubicBezTo>
                  <a:cubicBezTo>
                    <a:pt x="111" y="312"/>
                    <a:pt x="106" y="308"/>
                    <a:pt x="106" y="302"/>
                  </a:cubicBezTo>
                  <a:cubicBezTo>
                    <a:pt x="106" y="140"/>
                    <a:pt x="106" y="140"/>
                    <a:pt x="106" y="140"/>
                  </a:cubicBezTo>
                  <a:cubicBezTo>
                    <a:pt x="94" y="135"/>
                    <a:pt x="85" y="124"/>
                    <a:pt x="85" y="110"/>
                  </a:cubicBezTo>
                  <a:cubicBezTo>
                    <a:pt x="85" y="92"/>
                    <a:pt x="99" y="78"/>
                    <a:pt x="117" y="78"/>
                  </a:cubicBezTo>
                  <a:cubicBezTo>
                    <a:pt x="135" y="78"/>
                    <a:pt x="149" y="92"/>
                    <a:pt x="149" y="110"/>
                  </a:cubicBezTo>
                  <a:cubicBezTo>
                    <a:pt x="149" y="124"/>
                    <a:pt x="140" y="135"/>
                    <a:pt x="128" y="140"/>
                  </a:cubicBezTo>
                  <a:close/>
                  <a:moveTo>
                    <a:pt x="106" y="110"/>
                  </a:moveTo>
                  <a:cubicBezTo>
                    <a:pt x="106" y="116"/>
                    <a:pt x="111" y="120"/>
                    <a:pt x="117" y="120"/>
                  </a:cubicBezTo>
                  <a:cubicBezTo>
                    <a:pt x="123" y="120"/>
                    <a:pt x="128" y="116"/>
                    <a:pt x="128" y="110"/>
                  </a:cubicBezTo>
                  <a:cubicBezTo>
                    <a:pt x="128" y="104"/>
                    <a:pt x="123" y="99"/>
                    <a:pt x="117" y="99"/>
                  </a:cubicBezTo>
                  <a:cubicBezTo>
                    <a:pt x="111" y="99"/>
                    <a:pt x="106" y="104"/>
                    <a:pt x="106" y="110"/>
                  </a:cubicBezTo>
                  <a:close/>
                  <a:moveTo>
                    <a:pt x="192" y="110"/>
                  </a:moveTo>
                  <a:cubicBezTo>
                    <a:pt x="192" y="83"/>
                    <a:pt x="177" y="58"/>
                    <a:pt x="154" y="45"/>
                  </a:cubicBezTo>
                  <a:cubicBezTo>
                    <a:pt x="149" y="42"/>
                    <a:pt x="143" y="44"/>
                    <a:pt x="140" y="49"/>
                  </a:cubicBezTo>
                  <a:cubicBezTo>
                    <a:pt x="137" y="54"/>
                    <a:pt x="139" y="61"/>
                    <a:pt x="144" y="63"/>
                  </a:cubicBezTo>
                  <a:cubicBezTo>
                    <a:pt x="160" y="73"/>
                    <a:pt x="170" y="91"/>
                    <a:pt x="170" y="110"/>
                  </a:cubicBezTo>
                  <a:cubicBezTo>
                    <a:pt x="170" y="129"/>
                    <a:pt x="160" y="146"/>
                    <a:pt x="144" y="156"/>
                  </a:cubicBezTo>
                  <a:cubicBezTo>
                    <a:pt x="139" y="159"/>
                    <a:pt x="137" y="165"/>
                    <a:pt x="140" y="170"/>
                  </a:cubicBezTo>
                  <a:cubicBezTo>
                    <a:pt x="142" y="174"/>
                    <a:pt x="145" y="176"/>
                    <a:pt x="149" y="176"/>
                  </a:cubicBezTo>
                  <a:cubicBezTo>
                    <a:pt x="151" y="176"/>
                    <a:pt x="153" y="175"/>
                    <a:pt x="154" y="174"/>
                  </a:cubicBezTo>
                  <a:cubicBezTo>
                    <a:pt x="177" y="161"/>
                    <a:pt x="192" y="136"/>
                    <a:pt x="192" y="110"/>
                  </a:cubicBezTo>
                  <a:close/>
                  <a:moveTo>
                    <a:pt x="164" y="2"/>
                  </a:moveTo>
                  <a:cubicBezTo>
                    <a:pt x="159" y="0"/>
                    <a:pt x="152" y="2"/>
                    <a:pt x="150" y="8"/>
                  </a:cubicBezTo>
                  <a:cubicBezTo>
                    <a:pt x="148" y="13"/>
                    <a:pt x="150" y="19"/>
                    <a:pt x="155" y="22"/>
                  </a:cubicBezTo>
                  <a:cubicBezTo>
                    <a:pt x="190" y="37"/>
                    <a:pt x="213" y="71"/>
                    <a:pt x="213" y="110"/>
                  </a:cubicBezTo>
                  <a:cubicBezTo>
                    <a:pt x="213" y="148"/>
                    <a:pt x="190" y="182"/>
                    <a:pt x="155" y="198"/>
                  </a:cubicBezTo>
                  <a:cubicBezTo>
                    <a:pt x="150" y="200"/>
                    <a:pt x="148" y="206"/>
                    <a:pt x="150" y="212"/>
                  </a:cubicBezTo>
                  <a:cubicBezTo>
                    <a:pt x="152" y="216"/>
                    <a:pt x="156" y="218"/>
                    <a:pt x="160" y="218"/>
                  </a:cubicBezTo>
                  <a:cubicBezTo>
                    <a:pt x="161" y="218"/>
                    <a:pt x="163" y="218"/>
                    <a:pt x="164" y="217"/>
                  </a:cubicBezTo>
                  <a:cubicBezTo>
                    <a:pt x="207" y="199"/>
                    <a:pt x="234" y="156"/>
                    <a:pt x="234" y="110"/>
                  </a:cubicBezTo>
                  <a:cubicBezTo>
                    <a:pt x="234" y="63"/>
                    <a:pt x="207" y="21"/>
                    <a:pt x="16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</p:grp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A2A3CA1-65E9-0C56-0051-DEF5500D8E9E}"/>
              </a:ext>
            </a:extLst>
          </p:cNvPr>
          <p:cNvCxnSpPr>
            <a:cxnSpLocks/>
          </p:cNvCxnSpPr>
          <p:nvPr/>
        </p:nvCxnSpPr>
        <p:spPr>
          <a:xfrm>
            <a:off x="4686008" y="2909943"/>
            <a:ext cx="0" cy="288000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triangle"/>
            <a:tailEnd type="triangle"/>
          </a:ln>
          <a:effectLst/>
        </p:spPr>
      </p:cxnSp>
      <p:pic>
        <p:nvPicPr>
          <p:cNvPr id="36" name="Picture 35">
            <a:extLst>
              <a:ext uri="{FF2B5EF4-FFF2-40B4-BE49-F238E27FC236}">
                <a16:creationId xmlns:a16="http://schemas.microsoft.com/office/drawing/2014/main" id="{1A5BF648-B2BC-BEA2-C7C2-86C635B3BC3C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3394" y="1826379"/>
            <a:ext cx="419989" cy="281050"/>
          </a:xfrm>
          <a:prstGeom prst="rect">
            <a:avLst/>
          </a:prstGeom>
        </p:spPr>
      </p:pic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40FA472-6C16-A631-449E-76BEB8B145A3}"/>
              </a:ext>
            </a:extLst>
          </p:cNvPr>
          <p:cNvCxnSpPr/>
          <p:nvPr/>
        </p:nvCxnSpPr>
        <p:spPr>
          <a:xfrm>
            <a:off x="4707084" y="2143888"/>
            <a:ext cx="205" cy="205618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06B4EC9-D2E1-9E62-3E74-2F9751EA945E}"/>
              </a:ext>
            </a:extLst>
          </p:cNvPr>
          <p:cNvSpPr txBox="1"/>
          <p:nvPr/>
        </p:nvSpPr>
        <p:spPr>
          <a:xfrm>
            <a:off x="646572" y="1928678"/>
            <a:ext cx="2880000" cy="307777"/>
          </a:xfrm>
          <a:prstGeom prst="rect">
            <a:avLst/>
          </a:prstGeom>
          <a:noFill/>
        </p:spPr>
        <p:txBody>
          <a:bodyPr wrap="square" lIns="36000" rIns="36000">
            <a:spAutoFit/>
          </a:bodyPr>
          <a:lstStyle/>
          <a:p>
            <a:pPr algn="just" defTabSz="457200"/>
            <a:r>
              <a:rPr lang="cs-CZ" sz="1400" i="1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Evropské centrální prvky C-ITS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D98D2B3-0777-53E7-291D-BB6B88AB07ED}"/>
              </a:ext>
            </a:extLst>
          </p:cNvPr>
          <p:cNvSpPr txBox="1"/>
          <p:nvPr/>
        </p:nvSpPr>
        <p:spPr>
          <a:xfrm>
            <a:off x="656925" y="2479558"/>
            <a:ext cx="3240000" cy="307777"/>
          </a:xfrm>
          <a:prstGeom prst="rect">
            <a:avLst/>
          </a:prstGeom>
          <a:noFill/>
        </p:spPr>
        <p:txBody>
          <a:bodyPr wrap="square" lIns="36000" rIns="36000">
            <a:spAutoFit/>
          </a:bodyPr>
          <a:lstStyle/>
          <a:p>
            <a:pPr algn="just" defTabSz="457200"/>
            <a:r>
              <a:rPr lang="cs-CZ" sz="1400" b="1" i="1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Centrální prvky C-ITS provozované v ŘSD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1F9245D-0228-0E34-4FCC-E177FD1C6D96}"/>
              </a:ext>
            </a:extLst>
          </p:cNvPr>
          <p:cNvSpPr/>
          <p:nvPr/>
        </p:nvSpPr>
        <p:spPr>
          <a:xfrm>
            <a:off x="2378435" y="5839000"/>
            <a:ext cx="2752913" cy="203712"/>
          </a:xfrm>
          <a:prstGeom prst="rect">
            <a:avLst/>
          </a:prstGeom>
          <a:solidFill>
            <a:srgbClr val="4472C4">
              <a:lumMod val="20000"/>
              <a:lumOff val="80000"/>
            </a:srgb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ITS-G5 komunikace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F084142-87D9-558C-E751-5B0FFA2D5985}"/>
              </a:ext>
            </a:extLst>
          </p:cNvPr>
          <p:cNvSpPr/>
          <p:nvPr/>
        </p:nvSpPr>
        <p:spPr>
          <a:xfrm>
            <a:off x="5192128" y="5835570"/>
            <a:ext cx="934691" cy="248779"/>
          </a:xfrm>
          <a:prstGeom prst="rect">
            <a:avLst/>
          </a:prstGeom>
          <a:solidFill>
            <a:srgbClr val="70AD47">
              <a:lumMod val="20000"/>
              <a:lumOff val="80000"/>
            </a:srgbClr>
          </a:solidFill>
          <a:ln w="19050" algn="ctr">
            <a:noFill/>
            <a:miter lim="800000"/>
            <a:headEnd/>
            <a:tailEnd/>
          </a:ln>
        </p:spPr>
        <p:txBody>
          <a:bodyPr rot="0" spcFirstLastPara="0" vertOverflow="overflow" horzOverflow="overflow" vert="horz" wrap="square" lIns="0" tIns="36000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rPr>
              <a:t>Mobilní síť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C206421-56DB-E5A7-0A8B-9ADF486CAE6D}"/>
              </a:ext>
            </a:extLst>
          </p:cNvPr>
          <p:cNvGrpSpPr/>
          <p:nvPr/>
        </p:nvGrpSpPr>
        <p:grpSpPr>
          <a:xfrm>
            <a:off x="3274265" y="3865295"/>
            <a:ext cx="509024" cy="617009"/>
            <a:chOff x="4494098" y="6217765"/>
            <a:chExt cx="549861" cy="682181"/>
          </a:xfrm>
          <a:solidFill>
            <a:sysClr val="windowText" lastClr="000000"/>
          </a:solidFill>
        </p:grpSpPr>
        <p:grpSp>
          <p:nvGrpSpPr>
            <p:cNvPr id="49" name="Group 210">
              <a:extLst>
                <a:ext uri="{FF2B5EF4-FFF2-40B4-BE49-F238E27FC236}">
                  <a16:creationId xmlns:a16="http://schemas.microsoft.com/office/drawing/2014/main" id="{80F64513-F8B4-46EB-7072-6789D6E2993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494098" y="6575946"/>
              <a:ext cx="379722" cy="324000"/>
              <a:chOff x="2004" y="804"/>
              <a:chExt cx="184" cy="157"/>
            </a:xfrm>
            <a:grpFill/>
          </p:grpSpPr>
          <p:sp>
            <p:nvSpPr>
              <p:cNvPr id="52" name="Freeform 212">
                <a:extLst>
                  <a:ext uri="{FF2B5EF4-FFF2-40B4-BE49-F238E27FC236}">
                    <a16:creationId xmlns:a16="http://schemas.microsoft.com/office/drawing/2014/main" id="{28796C0E-BC1C-01F5-5DEC-4706E4763A9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04" y="890"/>
                <a:ext cx="184" cy="71"/>
              </a:xfrm>
              <a:custGeom>
                <a:avLst/>
                <a:gdLst>
                  <a:gd name="T0" fmla="*/ 245 w 277"/>
                  <a:gd name="T1" fmla="*/ 107 h 107"/>
                  <a:gd name="T2" fmla="*/ 32 w 277"/>
                  <a:gd name="T3" fmla="*/ 107 h 107"/>
                  <a:gd name="T4" fmla="*/ 0 w 277"/>
                  <a:gd name="T5" fmla="*/ 75 h 107"/>
                  <a:gd name="T6" fmla="*/ 0 w 277"/>
                  <a:gd name="T7" fmla="*/ 33 h 107"/>
                  <a:gd name="T8" fmla="*/ 32 w 277"/>
                  <a:gd name="T9" fmla="*/ 0 h 107"/>
                  <a:gd name="T10" fmla="*/ 245 w 277"/>
                  <a:gd name="T11" fmla="*/ 0 h 107"/>
                  <a:gd name="T12" fmla="*/ 277 w 277"/>
                  <a:gd name="T13" fmla="*/ 33 h 107"/>
                  <a:gd name="T14" fmla="*/ 277 w 277"/>
                  <a:gd name="T15" fmla="*/ 75 h 107"/>
                  <a:gd name="T16" fmla="*/ 245 w 277"/>
                  <a:gd name="T17" fmla="*/ 107 h 107"/>
                  <a:gd name="T18" fmla="*/ 32 w 277"/>
                  <a:gd name="T19" fmla="*/ 22 h 107"/>
                  <a:gd name="T20" fmla="*/ 21 w 277"/>
                  <a:gd name="T21" fmla="*/ 33 h 107"/>
                  <a:gd name="T22" fmla="*/ 21 w 277"/>
                  <a:gd name="T23" fmla="*/ 75 h 107"/>
                  <a:gd name="T24" fmla="*/ 32 w 277"/>
                  <a:gd name="T25" fmla="*/ 86 h 107"/>
                  <a:gd name="T26" fmla="*/ 245 w 277"/>
                  <a:gd name="T27" fmla="*/ 86 h 107"/>
                  <a:gd name="T28" fmla="*/ 256 w 277"/>
                  <a:gd name="T29" fmla="*/ 75 h 107"/>
                  <a:gd name="T30" fmla="*/ 256 w 277"/>
                  <a:gd name="T31" fmla="*/ 33 h 107"/>
                  <a:gd name="T32" fmla="*/ 245 w 277"/>
                  <a:gd name="T33" fmla="*/ 22 h 107"/>
                  <a:gd name="T34" fmla="*/ 32 w 277"/>
                  <a:gd name="T35" fmla="*/ 22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77" h="107">
                    <a:moveTo>
                      <a:pt x="245" y="107"/>
                    </a:moveTo>
                    <a:cubicBezTo>
                      <a:pt x="32" y="107"/>
                      <a:pt x="32" y="107"/>
                      <a:pt x="32" y="107"/>
                    </a:cubicBezTo>
                    <a:cubicBezTo>
                      <a:pt x="14" y="107"/>
                      <a:pt x="0" y="93"/>
                      <a:pt x="0" y="75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4" y="0"/>
                      <a:pt x="32" y="0"/>
                    </a:cubicBezTo>
                    <a:cubicBezTo>
                      <a:pt x="245" y="0"/>
                      <a:pt x="245" y="0"/>
                      <a:pt x="245" y="0"/>
                    </a:cubicBezTo>
                    <a:cubicBezTo>
                      <a:pt x="263" y="0"/>
                      <a:pt x="277" y="15"/>
                      <a:pt x="277" y="33"/>
                    </a:cubicBezTo>
                    <a:cubicBezTo>
                      <a:pt x="277" y="75"/>
                      <a:pt x="277" y="75"/>
                      <a:pt x="277" y="75"/>
                    </a:cubicBezTo>
                    <a:cubicBezTo>
                      <a:pt x="277" y="93"/>
                      <a:pt x="263" y="107"/>
                      <a:pt x="245" y="107"/>
                    </a:cubicBezTo>
                    <a:close/>
                    <a:moveTo>
                      <a:pt x="32" y="22"/>
                    </a:moveTo>
                    <a:cubicBezTo>
                      <a:pt x="26" y="22"/>
                      <a:pt x="21" y="27"/>
                      <a:pt x="21" y="33"/>
                    </a:cubicBezTo>
                    <a:cubicBezTo>
                      <a:pt x="21" y="75"/>
                      <a:pt x="21" y="75"/>
                      <a:pt x="21" y="75"/>
                    </a:cubicBezTo>
                    <a:cubicBezTo>
                      <a:pt x="21" y="81"/>
                      <a:pt x="26" y="86"/>
                      <a:pt x="32" y="86"/>
                    </a:cubicBezTo>
                    <a:cubicBezTo>
                      <a:pt x="245" y="86"/>
                      <a:pt x="245" y="86"/>
                      <a:pt x="245" y="86"/>
                    </a:cubicBezTo>
                    <a:cubicBezTo>
                      <a:pt x="251" y="86"/>
                      <a:pt x="256" y="81"/>
                      <a:pt x="256" y="75"/>
                    </a:cubicBezTo>
                    <a:cubicBezTo>
                      <a:pt x="256" y="33"/>
                      <a:pt x="256" y="33"/>
                      <a:pt x="256" y="33"/>
                    </a:cubicBezTo>
                    <a:cubicBezTo>
                      <a:pt x="256" y="27"/>
                      <a:pt x="251" y="22"/>
                      <a:pt x="245" y="22"/>
                    </a:cubicBezTo>
                    <a:lnTo>
                      <a:pt x="32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3" name="Freeform 213">
                <a:extLst>
                  <a:ext uri="{FF2B5EF4-FFF2-40B4-BE49-F238E27FC236}">
                    <a16:creationId xmlns:a16="http://schemas.microsoft.com/office/drawing/2014/main" id="{1A7CD429-F6F4-EC07-92E4-544ACCCB7C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4" y="804"/>
                <a:ext cx="43" cy="114"/>
              </a:xfrm>
              <a:custGeom>
                <a:avLst/>
                <a:gdLst>
                  <a:gd name="T0" fmla="*/ 11 w 65"/>
                  <a:gd name="T1" fmla="*/ 172 h 172"/>
                  <a:gd name="T2" fmla="*/ 0 w 65"/>
                  <a:gd name="T3" fmla="*/ 161 h 172"/>
                  <a:gd name="T4" fmla="*/ 0 w 65"/>
                  <a:gd name="T5" fmla="*/ 140 h 172"/>
                  <a:gd name="T6" fmla="*/ 1 w 65"/>
                  <a:gd name="T7" fmla="*/ 137 h 172"/>
                  <a:gd name="T8" fmla="*/ 43 w 65"/>
                  <a:gd name="T9" fmla="*/ 9 h 172"/>
                  <a:gd name="T10" fmla="*/ 57 w 65"/>
                  <a:gd name="T11" fmla="*/ 2 h 172"/>
                  <a:gd name="T12" fmla="*/ 63 w 65"/>
                  <a:gd name="T13" fmla="*/ 15 h 172"/>
                  <a:gd name="T14" fmla="*/ 21 w 65"/>
                  <a:gd name="T15" fmla="*/ 142 h 172"/>
                  <a:gd name="T16" fmla="*/ 21 w 65"/>
                  <a:gd name="T17" fmla="*/ 161 h 172"/>
                  <a:gd name="T18" fmla="*/ 11 w 65"/>
                  <a:gd name="T19" fmla="*/ 17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172">
                    <a:moveTo>
                      <a:pt x="11" y="172"/>
                    </a:moveTo>
                    <a:cubicBezTo>
                      <a:pt x="5" y="172"/>
                      <a:pt x="0" y="167"/>
                      <a:pt x="0" y="161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39"/>
                      <a:pt x="0" y="138"/>
                      <a:pt x="1" y="137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5" y="3"/>
                      <a:pt x="51" y="0"/>
                      <a:pt x="57" y="2"/>
                    </a:cubicBezTo>
                    <a:cubicBezTo>
                      <a:pt x="62" y="4"/>
                      <a:pt x="65" y="10"/>
                      <a:pt x="63" y="15"/>
                    </a:cubicBezTo>
                    <a:cubicBezTo>
                      <a:pt x="21" y="142"/>
                      <a:pt x="21" y="142"/>
                      <a:pt x="21" y="142"/>
                    </a:cubicBezTo>
                    <a:cubicBezTo>
                      <a:pt x="21" y="161"/>
                      <a:pt x="21" y="161"/>
                      <a:pt x="21" y="161"/>
                    </a:cubicBezTo>
                    <a:cubicBezTo>
                      <a:pt x="21" y="167"/>
                      <a:pt x="17" y="172"/>
                      <a:pt x="11" y="1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Freeform 214">
                <a:extLst>
                  <a:ext uri="{FF2B5EF4-FFF2-40B4-BE49-F238E27FC236}">
                    <a16:creationId xmlns:a16="http://schemas.microsoft.com/office/drawing/2014/main" id="{CE2B9107-5E2F-DAC8-4364-BC8A4DAE51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5" y="804"/>
                <a:ext cx="43" cy="114"/>
              </a:xfrm>
              <a:custGeom>
                <a:avLst/>
                <a:gdLst>
                  <a:gd name="T0" fmla="*/ 55 w 65"/>
                  <a:gd name="T1" fmla="*/ 172 h 172"/>
                  <a:gd name="T2" fmla="*/ 44 w 65"/>
                  <a:gd name="T3" fmla="*/ 161 h 172"/>
                  <a:gd name="T4" fmla="*/ 44 w 65"/>
                  <a:gd name="T5" fmla="*/ 142 h 172"/>
                  <a:gd name="T6" fmla="*/ 2 w 65"/>
                  <a:gd name="T7" fmla="*/ 15 h 172"/>
                  <a:gd name="T8" fmla="*/ 9 w 65"/>
                  <a:gd name="T9" fmla="*/ 2 h 172"/>
                  <a:gd name="T10" fmla="*/ 22 w 65"/>
                  <a:gd name="T11" fmla="*/ 9 h 172"/>
                  <a:gd name="T12" fmla="*/ 65 w 65"/>
                  <a:gd name="T13" fmla="*/ 137 h 172"/>
                  <a:gd name="T14" fmla="*/ 65 w 65"/>
                  <a:gd name="T15" fmla="*/ 140 h 172"/>
                  <a:gd name="T16" fmla="*/ 65 w 65"/>
                  <a:gd name="T17" fmla="*/ 161 h 172"/>
                  <a:gd name="T18" fmla="*/ 55 w 65"/>
                  <a:gd name="T19" fmla="*/ 17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172">
                    <a:moveTo>
                      <a:pt x="55" y="172"/>
                    </a:moveTo>
                    <a:cubicBezTo>
                      <a:pt x="49" y="172"/>
                      <a:pt x="44" y="167"/>
                      <a:pt x="44" y="161"/>
                    </a:cubicBezTo>
                    <a:cubicBezTo>
                      <a:pt x="44" y="142"/>
                      <a:pt x="44" y="142"/>
                      <a:pt x="44" y="142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0"/>
                      <a:pt x="3" y="4"/>
                      <a:pt x="9" y="2"/>
                    </a:cubicBezTo>
                    <a:cubicBezTo>
                      <a:pt x="14" y="0"/>
                      <a:pt x="20" y="3"/>
                      <a:pt x="22" y="9"/>
                    </a:cubicBezTo>
                    <a:cubicBezTo>
                      <a:pt x="65" y="137"/>
                      <a:pt x="65" y="137"/>
                      <a:pt x="65" y="137"/>
                    </a:cubicBezTo>
                    <a:cubicBezTo>
                      <a:pt x="65" y="138"/>
                      <a:pt x="65" y="139"/>
                      <a:pt x="65" y="140"/>
                    </a:cubicBezTo>
                    <a:cubicBezTo>
                      <a:pt x="65" y="161"/>
                      <a:pt x="65" y="161"/>
                      <a:pt x="65" y="161"/>
                    </a:cubicBezTo>
                    <a:cubicBezTo>
                      <a:pt x="65" y="167"/>
                      <a:pt x="61" y="172"/>
                      <a:pt x="55" y="1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Freeform 215">
                <a:extLst>
                  <a:ext uri="{FF2B5EF4-FFF2-40B4-BE49-F238E27FC236}">
                    <a16:creationId xmlns:a16="http://schemas.microsoft.com/office/drawing/2014/main" id="{6D93BF24-704E-71A2-7A2F-91F680AB09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3" y="805"/>
                <a:ext cx="127" cy="14"/>
              </a:xfrm>
              <a:custGeom>
                <a:avLst/>
                <a:gdLst>
                  <a:gd name="T0" fmla="*/ 181 w 192"/>
                  <a:gd name="T1" fmla="*/ 22 h 22"/>
                  <a:gd name="T2" fmla="*/ 10 w 192"/>
                  <a:gd name="T3" fmla="*/ 22 h 22"/>
                  <a:gd name="T4" fmla="*/ 0 w 192"/>
                  <a:gd name="T5" fmla="*/ 11 h 22"/>
                  <a:gd name="T6" fmla="*/ 10 w 192"/>
                  <a:gd name="T7" fmla="*/ 0 h 22"/>
                  <a:gd name="T8" fmla="*/ 181 w 192"/>
                  <a:gd name="T9" fmla="*/ 0 h 22"/>
                  <a:gd name="T10" fmla="*/ 192 w 192"/>
                  <a:gd name="T11" fmla="*/ 11 h 22"/>
                  <a:gd name="T12" fmla="*/ 181 w 192"/>
                  <a:gd name="T13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2" h="22">
                    <a:moveTo>
                      <a:pt x="181" y="22"/>
                    </a:moveTo>
                    <a:cubicBezTo>
                      <a:pt x="10" y="22"/>
                      <a:pt x="10" y="22"/>
                      <a:pt x="10" y="22"/>
                    </a:cubicBezTo>
                    <a:cubicBezTo>
                      <a:pt x="4" y="22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81" y="0"/>
                      <a:pt x="181" y="0"/>
                      <a:pt x="181" y="0"/>
                    </a:cubicBezTo>
                    <a:cubicBezTo>
                      <a:pt x="187" y="0"/>
                      <a:pt x="192" y="5"/>
                      <a:pt x="192" y="11"/>
                    </a:cubicBezTo>
                    <a:cubicBezTo>
                      <a:pt x="192" y="17"/>
                      <a:pt x="187" y="22"/>
                      <a:pt x="181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Freeform 216">
                <a:extLst>
                  <a:ext uri="{FF2B5EF4-FFF2-40B4-BE49-F238E27FC236}">
                    <a16:creationId xmlns:a16="http://schemas.microsoft.com/office/drawing/2014/main" id="{835F6A4F-18BB-9666-4B38-A984F2821B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6" y="918"/>
                <a:ext cx="14" cy="14"/>
              </a:xfrm>
              <a:custGeom>
                <a:avLst/>
                <a:gdLst>
                  <a:gd name="T0" fmla="*/ 11 w 22"/>
                  <a:gd name="T1" fmla="*/ 22 h 22"/>
                  <a:gd name="T2" fmla="*/ 3 w 22"/>
                  <a:gd name="T3" fmla="*/ 19 h 22"/>
                  <a:gd name="T4" fmla="*/ 1 w 22"/>
                  <a:gd name="T5" fmla="*/ 16 h 22"/>
                  <a:gd name="T6" fmla="*/ 0 w 22"/>
                  <a:gd name="T7" fmla="*/ 12 h 22"/>
                  <a:gd name="T8" fmla="*/ 1 w 22"/>
                  <a:gd name="T9" fmla="*/ 8 h 22"/>
                  <a:gd name="T10" fmla="*/ 3 w 22"/>
                  <a:gd name="T11" fmla="*/ 4 h 22"/>
                  <a:gd name="T12" fmla="*/ 5 w 22"/>
                  <a:gd name="T13" fmla="*/ 3 h 22"/>
                  <a:gd name="T14" fmla="*/ 7 w 22"/>
                  <a:gd name="T15" fmla="*/ 2 h 22"/>
                  <a:gd name="T16" fmla="*/ 9 w 22"/>
                  <a:gd name="T17" fmla="*/ 1 h 22"/>
                  <a:gd name="T18" fmla="*/ 19 w 22"/>
                  <a:gd name="T19" fmla="*/ 4 h 22"/>
                  <a:gd name="T20" fmla="*/ 21 w 22"/>
                  <a:gd name="T21" fmla="*/ 8 h 22"/>
                  <a:gd name="T22" fmla="*/ 22 w 22"/>
                  <a:gd name="T23" fmla="*/ 12 h 22"/>
                  <a:gd name="T24" fmla="*/ 21 w 22"/>
                  <a:gd name="T25" fmla="*/ 16 h 22"/>
                  <a:gd name="T26" fmla="*/ 19 w 22"/>
                  <a:gd name="T27" fmla="*/ 19 h 22"/>
                  <a:gd name="T28" fmla="*/ 15 w 22"/>
                  <a:gd name="T29" fmla="*/ 21 h 22"/>
                  <a:gd name="T30" fmla="*/ 11 w 22"/>
                  <a:gd name="T31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2" h="22">
                    <a:moveTo>
                      <a:pt x="11" y="22"/>
                    </a:moveTo>
                    <a:cubicBezTo>
                      <a:pt x="8" y="22"/>
                      <a:pt x="5" y="21"/>
                      <a:pt x="3" y="19"/>
                    </a:cubicBezTo>
                    <a:cubicBezTo>
                      <a:pt x="2" y="18"/>
                      <a:pt x="2" y="17"/>
                      <a:pt x="1" y="16"/>
                    </a:cubicBez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1" y="9"/>
                      <a:pt x="1" y="8"/>
                    </a:cubicBezTo>
                    <a:cubicBezTo>
                      <a:pt x="2" y="6"/>
                      <a:pt x="2" y="5"/>
                      <a:pt x="3" y="4"/>
                    </a:cubicBezTo>
                    <a:cubicBezTo>
                      <a:pt x="4" y="4"/>
                      <a:pt x="4" y="3"/>
                      <a:pt x="5" y="3"/>
                    </a:cubicBezTo>
                    <a:cubicBezTo>
                      <a:pt x="6" y="2"/>
                      <a:pt x="6" y="2"/>
                      <a:pt x="7" y="2"/>
                    </a:cubicBezTo>
                    <a:cubicBezTo>
                      <a:pt x="8" y="2"/>
                      <a:pt x="8" y="1"/>
                      <a:pt x="9" y="1"/>
                    </a:cubicBezTo>
                    <a:cubicBezTo>
                      <a:pt x="12" y="0"/>
                      <a:pt x="16" y="2"/>
                      <a:pt x="19" y="4"/>
                    </a:cubicBezTo>
                    <a:cubicBezTo>
                      <a:pt x="20" y="5"/>
                      <a:pt x="20" y="6"/>
                      <a:pt x="21" y="8"/>
                    </a:cubicBezTo>
                    <a:cubicBezTo>
                      <a:pt x="21" y="9"/>
                      <a:pt x="22" y="10"/>
                      <a:pt x="22" y="12"/>
                    </a:cubicBezTo>
                    <a:cubicBezTo>
                      <a:pt x="22" y="13"/>
                      <a:pt x="21" y="14"/>
                      <a:pt x="21" y="16"/>
                    </a:cubicBezTo>
                    <a:cubicBezTo>
                      <a:pt x="20" y="17"/>
                      <a:pt x="20" y="18"/>
                      <a:pt x="19" y="19"/>
                    </a:cubicBezTo>
                    <a:cubicBezTo>
                      <a:pt x="18" y="20"/>
                      <a:pt x="16" y="21"/>
                      <a:pt x="15" y="21"/>
                    </a:cubicBezTo>
                    <a:cubicBezTo>
                      <a:pt x="14" y="22"/>
                      <a:pt x="12" y="22"/>
                      <a:pt x="11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Freeform 217">
                <a:extLst>
                  <a:ext uri="{FF2B5EF4-FFF2-40B4-BE49-F238E27FC236}">
                    <a16:creationId xmlns:a16="http://schemas.microsoft.com/office/drawing/2014/main" id="{55F04D7B-6A6D-DCFF-C310-6B94E17A79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8" y="918"/>
                <a:ext cx="14" cy="14"/>
              </a:xfrm>
              <a:custGeom>
                <a:avLst/>
                <a:gdLst>
                  <a:gd name="T0" fmla="*/ 10 w 21"/>
                  <a:gd name="T1" fmla="*/ 22 h 22"/>
                  <a:gd name="T2" fmla="*/ 6 w 21"/>
                  <a:gd name="T3" fmla="*/ 21 h 22"/>
                  <a:gd name="T4" fmla="*/ 3 w 21"/>
                  <a:gd name="T5" fmla="*/ 19 h 22"/>
                  <a:gd name="T6" fmla="*/ 1 w 21"/>
                  <a:gd name="T7" fmla="*/ 16 h 22"/>
                  <a:gd name="T8" fmla="*/ 0 w 21"/>
                  <a:gd name="T9" fmla="*/ 12 h 22"/>
                  <a:gd name="T10" fmla="*/ 1 w 21"/>
                  <a:gd name="T11" fmla="*/ 8 h 22"/>
                  <a:gd name="T12" fmla="*/ 3 w 21"/>
                  <a:gd name="T13" fmla="*/ 4 h 22"/>
                  <a:gd name="T14" fmla="*/ 12 w 21"/>
                  <a:gd name="T15" fmla="*/ 1 h 22"/>
                  <a:gd name="T16" fmla="*/ 14 w 21"/>
                  <a:gd name="T17" fmla="*/ 2 h 22"/>
                  <a:gd name="T18" fmla="*/ 16 w 21"/>
                  <a:gd name="T19" fmla="*/ 3 h 22"/>
                  <a:gd name="T20" fmla="*/ 18 w 21"/>
                  <a:gd name="T21" fmla="*/ 4 h 22"/>
                  <a:gd name="T22" fmla="*/ 20 w 21"/>
                  <a:gd name="T23" fmla="*/ 8 h 22"/>
                  <a:gd name="T24" fmla="*/ 21 w 21"/>
                  <a:gd name="T25" fmla="*/ 12 h 22"/>
                  <a:gd name="T26" fmla="*/ 20 w 21"/>
                  <a:gd name="T27" fmla="*/ 16 h 22"/>
                  <a:gd name="T28" fmla="*/ 18 w 21"/>
                  <a:gd name="T29" fmla="*/ 19 h 22"/>
                  <a:gd name="T30" fmla="*/ 10 w 21"/>
                  <a:gd name="T31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1" h="22">
                    <a:moveTo>
                      <a:pt x="10" y="22"/>
                    </a:moveTo>
                    <a:cubicBezTo>
                      <a:pt x="9" y="22"/>
                      <a:pt x="8" y="22"/>
                      <a:pt x="6" y="21"/>
                    </a:cubicBezTo>
                    <a:cubicBezTo>
                      <a:pt x="5" y="21"/>
                      <a:pt x="4" y="20"/>
                      <a:pt x="3" y="19"/>
                    </a:cubicBezTo>
                    <a:cubicBezTo>
                      <a:pt x="2" y="18"/>
                      <a:pt x="1" y="17"/>
                      <a:pt x="1" y="16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1" y="8"/>
                    </a:cubicBezTo>
                    <a:cubicBezTo>
                      <a:pt x="1" y="6"/>
                      <a:pt x="2" y="5"/>
                      <a:pt x="3" y="4"/>
                    </a:cubicBezTo>
                    <a:cubicBezTo>
                      <a:pt x="5" y="2"/>
                      <a:pt x="9" y="0"/>
                      <a:pt x="12" y="1"/>
                    </a:cubicBezTo>
                    <a:cubicBezTo>
                      <a:pt x="13" y="1"/>
                      <a:pt x="14" y="2"/>
                      <a:pt x="14" y="2"/>
                    </a:cubicBezTo>
                    <a:cubicBezTo>
                      <a:pt x="15" y="2"/>
                      <a:pt x="16" y="2"/>
                      <a:pt x="16" y="3"/>
                    </a:cubicBezTo>
                    <a:cubicBezTo>
                      <a:pt x="17" y="3"/>
                      <a:pt x="17" y="4"/>
                      <a:pt x="18" y="4"/>
                    </a:cubicBezTo>
                    <a:cubicBezTo>
                      <a:pt x="19" y="5"/>
                      <a:pt x="20" y="6"/>
                      <a:pt x="20" y="8"/>
                    </a:cubicBezTo>
                    <a:cubicBezTo>
                      <a:pt x="21" y="9"/>
                      <a:pt x="21" y="10"/>
                      <a:pt x="21" y="12"/>
                    </a:cubicBezTo>
                    <a:cubicBezTo>
                      <a:pt x="21" y="13"/>
                      <a:pt x="21" y="14"/>
                      <a:pt x="20" y="16"/>
                    </a:cubicBezTo>
                    <a:cubicBezTo>
                      <a:pt x="20" y="17"/>
                      <a:pt x="19" y="18"/>
                      <a:pt x="18" y="19"/>
                    </a:cubicBezTo>
                    <a:cubicBezTo>
                      <a:pt x="16" y="21"/>
                      <a:pt x="13" y="22"/>
                      <a:pt x="1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1" name="Freeform 683">
              <a:extLst>
                <a:ext uri="{FF2B5EF4-FFF2-40B4-BE49-F238E27FC236}">
                  <a16:creationId xmlns:a16="http://schemas.microsoft.com/office/drawing/2014/main" id="{BE294744-C352-0B86-C5E2-7B3EB44242F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83959" y="6217765"/>
              <a:ext cx="360000" cy="432000"/>
            </a:xfrm>
            <a:custGeom>
              <a:avLst/>
              <a:gdLst>
                <a:gd name="T0" fmla="*/ 94 w 234"/>
                <a:gd name="T1" fmla="*/ 170 h 312"/>
                <a:gd name="T2" fmla="*/ 85 w 234"/>
                <a:gd name="T3" fmla="*/ 176 h 312"/>
                <a:gd name="T4" fmla="*/ 80 w 234"/>
                <a:gd name="T5" fmla="*/ 174 h 312"/>
                <a:gd name="T6" fmla="*/ 42 w 234"/>
                <a:gd name="T7" fmla="*/ 110 h 312"/>
                <a:gd name="T8" fmla="*/ 80 w 234"/>
                <a:gd name="T9" fmla="*/ 45 h 312"/>
                <a:gd name="T10" fmla="*/ 94 w 234"/>
                <a:gd name="T11" fmla="*/ 49 h 312"/>
                <a:gd name="T12" fmla="*/ 90 w 234"/>
                <a:gd name="T13" fmla="*/ 63 h 312"/>
                <a:gd name="T14" fmla="*/ 64 w 234"/>
                <a:gd name="T15" fmla="*/ 110 h 312"/>
                <a:gd name="T16" fmla="*/ 90 w 234"/>
                <a:gd name="T17" fmla="*/ 156 h 312"/>
                <a:gd name="T18" fmla="*/ 94 w 234"/>
                <a:gd name="T19" fmla="*/ 170 h 312"/>
                <a:gd name="T20" fmla="*/ 79 w 234"/>
                <a:gd name="T21" fmla="*/ 198 h 312"/>
                <a:gd name="T22" fmla="*/ 21 w 234"/>
                <a:gd name="T23" fmla="*/ 110 h 312"/>
                <a:gd name="T24" fmla="*/ 79 w 234"/>
                <a:gd name="T25" fmla="*/ 22 h 312"/>
                <a:gd name="T26" fmla="*/ 84 w 234"/>
                <a:gd name="T27" fmla="*/ 8 h 312"/>
                <a:gd name="T28" fmla="*/ 70 w 234"/>
                <a:gd name="T29" fmla="*/ 2 h 312"/>
                <a:gd name="T30" fmla="*/ 0 w 234"/>
                <a:gd name="T31" fmla="*/ 110 h 312"/>
                <a:gd name="T32" fmla="*/ 70 w 234"/>
                <a:gd name="T33" fmla="*/ 217 h 312"/>
                <a:gd name="T34" fmla="*/ 74 w 234"/>
                <a:gd name="T35" fmla="*/ 218 h 312"/>
                <a:gd name="T36" fmla="*/ 84 w 234"/>
                <a:gd name="T37" fmla="*/ 212 h 312"/>
                <a:gd name="T38" fmla="*/ 79 w 234"/>
                <a:gd name="T39" fmla="*/ 198 h 312"/>
                <a:gd name="T40" fmla="*/ 128 w 234"/>
                <a:gd name="T41" fmla="*/ 140 h 312"/>
                <a:gd name="T42" fmla="*/ 128 w 234"/>
                <a:gd name="T43" fmla="*/ 302 h 312"/>
                <a:gd name="T44" fmla="*/ 117 w 234"/>
                <a:gd name="T45" fmla="*/ 312 h 312"/>
                <a:gd name="T46" fmla="*/ 106 w 234"/>
                <a:gd name="T47" fmla="*/ 302 h 312"/>
                <a:gd name="T48" fmla="*/ 106 w 234"/>
                <a:gd name="T49" fmla="*/ 140 h 312"/>
                <a:gd name="T50" fmla="*/ 85 w 234"/>
                <a:gd name="T51" fmla="*/ 110 h 312"/>
                <a:gd name="T52" fmla="*/ 117 w 234"/>
                <a:gd name="T53" fmla="*/ 78 h 312"/>
                <a:gd name="T54" fmla="*/ 149 w 234"/>
                <a:gd name="T55" fmla="*/ 110 h 312"/>
                <a:gd name="T56" fmla="*/ 128 w 234"/>
                <a:gd name="T57" fmla="*/ 140 h 312"/>
                <a:gd name="T58" fmla="*/ 106 w 234"/>
                <a:gd name="T59" fmla="*/ 110 h 312"/>
                <a:gd name="T60" fmla="*/ 117 w 234"/>
                <a:gd name="T61" fmla="*/ 120 h 312"/>
                <a:gd name="T62" fmla="*/ 128 w 234"/>
                <a:gd name="T63" fmla="*/ 110 h 312"/>
                <a:gd name="T64" fmla="*/ 117 w 234"/>
                <a:gd name="T65" fmla="*/ 99 h 312"/>
                <a:gd name="T66" fmla="*/ 106 w 234"/>
                <a:gd name="T67" fmla="*/ 110 h 312"/>
                <a:gd name="T68" fmla="*/ 192 w 234"/>
                <a:gd name="T69" fmla="*/ 110 h 312"/>
                <a:gd name="T70" fmla="*/ 154 w 234"/>
                <a:gd name="T71" fmla="*/ 45 h 312"/>
                <a:gd name="T72" fmla="*/ 140 w 234"/>
                <a:gd name="T73" fmla="*/ 49 h 312"/>
                <a:gd name="T74" fmla="*/ 144 w 234"/>
                <a:gd name="T75" fmla="*/ 63 h 312"/>
                <a:gd name="T76" fmla="*/ 170 w 234"/>
                <a:gd name="T77" fmla="*/ 110 h 312"/>
                <a:gd name="T78" fmla="*/ 144 w 234"/>
                <a:gd name="T79" fmla="*/ 156 h 312"/>
                <a:gd name="T80" fmla="*/ 140 w 234"/>
                <a:gd name="T81" fmla="*/ 170 h 312"/>
                <a:gd name="T82" fmla="*/ 149 w 234"/>
                <a:gd name="T83" fmla="*/ 176 h 312"/>
                <a:gd name="T84" fmla="*/ 154 w 234"/>
                <a:gd name="T85" fmla="*/ 174 h 312"/>
                <a:gd name="T86" fmla="*/ 192 w 234"/>
                <a:gd name="T87" fmla="*/ 110 h 312"/>
                <a:gd name="T88" fmla="*/ 164 w 234"/>
                <a:gd name="T89" fmla="*/ 2 h 312"/>
                <a:gd name="T90" fmla="*/ 150 w 234"/>
                <a:gd name="T91" fmla="*/ 8 h 312"/>
                <a:gd name="T92" fmla="*/ 155 w 234"/>
                <a:gd name="T93" fmla="*/ 22 h 312"/>
                <a:gd name="T94" fmla="*/ 213 w 234"/>
                <a:gd name="T95" fmla="*/ 110 h 312"/>
                <a:gd name="T96" fmla="*/ 155 w 234"/>
                <a:gd name="T97" fmla="*/ 198 h 312"/>
                <a:gd name="T98" fmla="*/ 150 w 234"/>
                <a:gd name="T99" fmla="*/ 212 h 312"/>
                <a:gd name="T100" fmla="*/ 160 w 234"/>
                <a:gd name="T101" fmla="*/ 218 h 312"/>
                <a:gd name="T102" fmla="*/ 164 w 234"/>
                <a:gd name="T103" fmla="*/ 217 h 312"/>
                <a:gd name="T104" fmla="*/ 234 w 234"/>
                <a:gd name="T105" fmla="*/ 110 h 312"/>
                <a:gd name="T106" fmla="*/ 164 w 234"/>
                <a:gd name="T107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4" h="312">
                  <a:moveTo>
                    <a:pt x="94" y="170"/>
                  </a:moveTo>
                  <a:cubicBezTo>
                    <a:pt x="92" y="174"/>
                    <a:pt x="89" y="176"/>
                    <a:pt x="85" y="176"/>
                  </a:cubicBezTo>
                  <a:cubicBezTo>
                    <a:pt x="83" y="176"/>
                    <a:pt x="81" y="175"/>
                    <a:pt x="80" y="174"/>
                  </a:cubicBezTo>
                  <a:cubicBezTo>
                    <a:pt x="57" y="161"/>
                    <a:pt x="42" y="136"/>
                    <a:pt x="42" y="110"/>
                  </a:cubicBezTo>
                  <a:cubicBezTo>
                    <a:pt x="42" y="83"/>
                    <a:pt x="57" y="58"/>
                    <a:pt x="80" y="45"/>
                  </a:cubicBezTo>
                  <a:cubicBezTo>
                    <a:pt x="85" y="42"/>
                    <a:pt x="91" y="44"/>
                    <a:pt x="94" y="49"/>
                  </a:cubicBezTo>
                  <a:cubicBezTo>
                    <a:pt x="97" y="54"/>
                    <a:pt x="95" y="61"/>
                    <a:pt x="90" y="63"/>
                  </a:cubicBezTo>
                  <a:cubicBezTo>
                    <a:pt x="74" y="73"/>
                    <a:pt x="64" y="91"/>
                    <a:pt x="64" y="110"/>
                  </a:cubicBezTo>
                  <a:cubicBezTo>
                    <a:pt x="64" y="129"/>
                    <a:pt x="74" y="146"/>
                    <a:pt x="90" y="156"/>
                  </a:cubicBezTo>
                  <a:cubicBezTo>
                    <a:pt x="95" y="159"/>
                    <a:pt x="97" y="165"/>
                    <a:pt x="94" y="170"/>
                  </a:cubicBezTo>
                  <a:close/>
                  <a:moveTo>
                    <a:pt x="79" y="198"/>
                  </a:moveTo>
                  <a:cubicBezTo>
                    <a:pt x="44" y="182"/>
                    <a:pt x="21" y="148"/>
                    <a:pt x="21" y="110"/>
                  </a:cubicBezTo>
                  <a:cubicBezTo>
                    <a:pt x="21" y="71"/>
                    <a:pt x="44" y="37"/>
                    <a:pt x="79" y="22"/>
                  </a:cubicBezTo>
                  <a:cubicBezTo>
                    <a:pt x="84" y="19"/>
                    <a:pt x="86" y="13"/>
                    <a:pt x="84" y="8"/>
                  </a:cubicBezTo>
                  <a:cubicBezTo>
                    <a:pt x="82" y="2"/>
                    <a:pt x="75" y="0"/>
                    <a:pt x="70" y="2"/>
                  </a:cubicBezTo>
                  <a:cubicBezTo>
                    <a:pt x="27" y="21"/>
                    <a:pt x="0" y="63"/>
                    <a:pt x="0" y="110"/>
                  </a:cubicBezTo>
                  <a:cubicBezTo>
                    <a:pt x="0" y="156"/>
                    <a:pt x="27" y="199"/>
                    <a:pt x="70" y="217"/>
                  </a:cubicBezTo>
                  <a:cubicBezTo>
                    <a:pt x="71" y="218"/>
                    <a:pt x="73" y="218"/>
                    <a:pt x="74" y="218"/>
                  </a:cubicBezTo>
                  <a:cubicBezTo>
                    <a:pt x="78" y="218"/>
                    <a:pt x="82" y="216"/>
                    <a:pt x="84" y="212"/>
                  </a:cubicBezTo>
                  <a:cubicBezTo>
                    <a:pt x="86" y="206"/>
                    <a:pt x="84" y="200"/>
                    <a:pt x="79" y="198"/>
                  </a:cubicBezTo>
                  <a:close/>
                  <a:moveTo>
                    <a:pt x="128" y="140"/>
                  </a:moveTo>
                  <a:cubicBezTo>
                    <a:pt x="128" y="302"/>
                    <a:pt x="128" y="302"/>
                    <a:pt x="128" y="302"/>
                  </a:cubicBezTo>
                  <a:cubicBezTo>
                    <a:pt x="128" y="308"/>
                    <a:pt x="123" y="312"/>
                    <a:pt x="117" y="312"/>
                  </a:cubicBezTo>
                  <a:cubicBezTo>
                    <a:pt x="111" y="312"/>
                    <a:pt x="106" y="308"/>
                    <a:pt x="106" y="302"/>
                  </a:cubicBezTo>
                  <a:cubicBezTo>
                    <a:pt x="106" y="140"/>
                    <a:pt x="106" y="140"/>
                    <a:pt x="106" y="140"/>
                  </a:cubicBezTo>
                  <a:cubicBezTo>
                    <a:pt x="94" y="135"/>
                    <a:pt x="85" y="124"/>
                    <a:pt x="85" y="110"/>
                  </a:cubicBezTo>
                  <a:cubicBezTo>
                    <a:pt x="85" y="92"/>
                    <a:pt x="99" y="78"/>
                    <a:pt x="117" y="78"/>
                  </a:cubicBezTo>
                  <a:cubicBezTo>
                    <a:pt x="135" y="78"/>
                    <a:pt x="149" y="92"/>
                    <a:pt x="149" y="110"/>
                  </a:cubicBezTo>
                  <a:cubicBezTo>
                    <a:pt x="149" y="124"/>
                    <a:pt x="140" y="135"/>
                    <a:pt x="128" y="140"/>
                  </a:cubicBezTo>
                  <a:close/>
                  <a:moveTo>
                    <a:pt x="106" y="110"/>
                  </a:moveTo>
                  <a:cubicBezTo>
                    <a:pt x="106" y="116"/>
                    <a:pt x="111" y="120"/>
                    <a:pt x="117" y="120"/>
                  </a:cubicBezTo>
                  <a:cubicBezTo>
                    <a:pt x="123" y="120"/>
                    <a:pt x="128" y="116"/>
                    <a:pt x="128" y="110"/>
                  </a:cubicBezTo>
                  <a:cubicBezTo>
                    <a:pt x="128" y="104"/>
                    <a:pt x="123" y="99"/>
                    <a:pt x="117" y="99"/>
                  </a:cubicBezTo>
                  <a:cubicBezTo>
                    <a:pt x="111" y="99"/>
                    <a:pt x="106" y="104"/>
                    <a:pt x="106" y="110"/>
                  </a:cubicBezTo>
                  <a:close/>
                  <a:moveTo>
                    <a:pt x="192" y="110"/>
                  </a:moveTo>
                  <a:cubicBezTo>
                    <a:pt x="192" y="83"/>
                    <a:pt x="177" y="58"/>
                    <a:pt x="154" y="45"/>
                  </a:cubicBezTo>
                  <a:cubicBezTo>
                    <a:pt x="149" y="42"/>
                    <a:pt x="143" y="44"/>
                    <a:pt x="140" y="49"/>
                  </a:cubicBezTo>
                  <a:cubicBezTo>
                    <a:pt x="137" y="54"/>
                    <a:pt x="139" y="61"/>
                    <a:pt x="144" y="63"/>
                  </a:cubicBezTo>
                  <a:cubicBezTo>
                    <a:pt x="160" y="73"/>
                    <a:pt x="170" y="91"/>
                    <a:pt x="170" y="110"/>
                  </a:cubicBezTo>
                  <a:cubicBezTo>
                    <a:pt x="170" y="129"/>
                    <a:pt x="160" y="146"/>
                    <a:pt x="144" y="156"/>
                  </a:cubicBezTo>
                  <a:cubicBezTo>
                    <a:pt x="139" y="159"/>
                    <a:pt x="137" y="165"/>
                    <a:pt x="140" y="170"/>
                  </a:cubicBezTo>
                  <a:cubicBezTo>
                    <a:pt x="142" y="174"/>
                    <a:pt x="145" y="176"/>
                    <a:pt x="149" y="176"/>
                  </a:cubicBezTo>
                  <a:cubicBezTo>
                    <a:pt x="151" y="176"/>
                    <a:pt x="153" y="175"/>
                    <a:pt x="154" y="174"/>
                  </a:cubicBezTo>
                  <a:cubicBezTo>
                    <a:pt x="177" y="161"/>
                    <a:pt x="192" y="136"/>
                    <a:pt x="192" y="110"/>
                  </a:cubicBezTo>
                  <a:close/>
                  <a:moveTo>
                    <a:pt x="164" y="2"/>
                  </a:moveTo>
                  <a:cubicBezTo>
                    <a:pt x="159" y="0"/>
                    <a:pt x="152" y="2"/>
                    <a:pt x="150" y="8"/>
                  </a:cubicBezTo>
                  <a:cubicBezTo>
                    <a:pt x="148" y="13"/>
                    <a:pt x="150" y="19"/>
                    <a:pt x="155" y="22"/>
                  </a:cubicBezTo>
                  <a:cubicBezTo>
                    <a:pt x="190" y="37"/>
                    <a:pt x="213" y="71"/>
                    <a:pt x="213" y="110"/>
                  </a:cubicBezTo>
                  <a:cubicBezTo>
                    <a:pt x="213" y="148"/>
                    <a:pt x="190" y="182"/>
                    <a:pt x="155" y="198"/>
                  </a:cubicBezTo>
                  <a:cubicBezTo>
                    <a:pt x="150" y="200"/>
                    <a:pt x="148" y="206"/>
                    <a:pt x="150" y="212"/>
                  </a:cubicBezTo>
                  <a:cubicBezTo>
                    <a:pt x="152" y="216"/>
                    <a:pt x="156" y="218"/>
                    <a:pt x="160" y="218"/>
                  </a:cubicBezTo>
                  <a:cubicBezTo>
                    <a:pt x="161" y="218"/>
                    <a:pt x="163" y="218"/>
                    <a:pt x="164" y="217"/>
                  </a:cubicBezTo>
                  <a:cubicBezTo>
                    <a:pt x="207" y="199"/>
                    <a:pt x="234" y="156"/>
                    <a:pt x="234" y="110"/>
                  </a:cubicBezTo>
                  <a:cubicBezTo>
                    <a:pt x="234" y="63"/>
                    <a:pt x="207" y="21"/>
                    <a:pt x="16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58" name="Freeform 885">
            <a:extLst>
              <a:ext uri="{FF2B5EF4-FFF2-40B4-BE49-F238E27FC236}">
                <a16:creationId xmlns:a16="http://schemas.microsoft.com/office/drawing/2014/main" id="{A2A45F51-B525-236F-83FC-72980916D40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017987" y="4970087"/>
            <a:ext cx="333922" cy="394637"/>
          </a:xfrm>
          <a:custGeom>
            <a:avLst/>
            <a:gdLst>
              <a:gd name="T0" fmla="*/ 234 w 256"/>
              <a:gd name="T1" fmla="*/ 171 h 310"/>
              <a:gd name="T2" fmla="*/ 208 w 256"/>
              <a:gd name="T3" fmla="*/ 160 h 310"/>
              <a:gd name="T4" fmla="*/ 200 w 256"/>
              <a:gd name="T5" fmla="*/ 133 h 310"/>
              <a:gd name="T6" fmla="*/ 96 w 256"/>
              <a:gd name="T7" fmla="*/ 107 h 310"/>
              <a:gd name="T8" fmla="*/ 53 w 256"/>
              <a:gd name="T9" fmla="*/ 136 h 310"/>
              <a:gd name="T10" fmla="*/ 32 w 256"/>
              <a:gd name="T11" fmla="*/ 160 h 310"/>
              <a:gd name="T12" fmla="*/ 25 w 256"/>
              <a:gd name="T13" fmla="*/ 179 h 310"/>
              <a:gd name="T14" fmla="*/ 0 w 256"/>
              <a:gd name="T15" fmla="*/ 245 h 310"/>
              <a:gd name="T16" fmla="*/ 10 w 256"/>
              <a:gd name="T17" fmla="*/ 265 h 310"/>
              <a:gd name="T18" fmla="*/ 21 w 256"/>
              <a:gd name="T19" fmla="*/ 310 h 310"/>
              <a:gd name="T20" fmla="*/ 74 w 256"/>
              <a:gd name="T21" fmla="*/ 299 h 310"/>
              <a:gd name="T22" fmla="*/ 128 w 256"/>
              <a:gd name="T23" fmla="*/ 288 h 310"/>
              <a:gd name="T24" fmla="*/ 181 w 256"/>
              <a:gd name="T25" fmla="*/ 299 h 310"/>
              <a:gd name="T26" fmla="*/ 234 w 256"/>
              <a:gd name="T27" fmla="*/ 310 h 310"/>
              <a:gd name="T28" fmla="*/ 245 w 256"/>
              <a:gd name="T29" fmla="*/ 265 h 310"/>
              <a:gd name="T30" fmla="*/ 256 w 256"/>
              <a:gd name="T31" fmla="*/ 245 h 310"/>
              <a:gd name="T32" fmla="*/ 230 w 256"/>
              <a:gd name="T33" fmla="*/ 179 h 310"/>
              <a:gd name="T34" fmla="*/ 160 w 256"/>
              <a:gd name="T35" fmla="*/ 128 h 310"/>
              <a:gd name="T36" fmla="*/ 189 w 256"/>
              <a:gd name="T37" fmla="*/ 171 h 310"/>
              <a:gd name="T38" fmla="*/ 73 w 256"/>
              <a:gd name="T39" fmla="*/ 144 h 310"/>
              <a:gd name="T40" fmla="*/ 53 w 256"/>
              <a:gd name="T41" fmla="*/ 288 h 310"/>
              <a:gd name="T42" fmla="*/ 32 w 256"/>
              <a:gd name="T43" fmla="*/ 277 h 310"/>
              <a:gd name="T44" fmla="*/ 53 w 256"/>
              <a:gd name="T45" fmla="*/ 288 h 310"/>
              <a:gd name="T46" fmla="*/ 21 w 256"/>
              <a:gd name="T47" fmla="*/ 224 h 310"/>
              <a:gd name="T48" fmla="*/ 202 w 256"/>
              <a:gd name="T49" fmla="*/ 192 h 310"/>
              <a:gd name="T50" fmla="*/ 234 w 256"/>
              <a:gd name="T51" fmla="*/ 245 h 310"/>
              <a:gd name="T52" fmla="*/ 21 w 256"/>
              <a:gd name="T53" fmla="*/ 245 h 310"/>
              <a:gd name="T54" fmla="*/ 202 w 256"/>
              <a:gd name="T55" fmla="*/ 288 h 310"/>
              <a:gd name="T56" fmla="*/ 224 w 256"/>
              <a:gd name="T57" fmla="*/ 277 h 310"/>
              <a:gd name="T58" fmla="*/ 160 w 256"/>
              <a:gd name="T59" fmla="*/ 224 h 310"/>
              <a:gd name="T60" fmla="*/ 106 w 256"/>
              <a:gd name="T61" fmla="*/ 235 h 310"/>
              <a:gd name="T62" fmla="*/ 106 w 256"/>
              <a:gd name="T63" fmla="*/ 214 h 310"/>
              <a:gd name="T64" fmla="*/ 160 w 256"/>
              <a:gd name="T65" fmla="*/ 224 h 310"/>
              <a:gd name="T66" fmla="*/ 57 w 256"/>
              <a:gd name="T67" fmla="*/ 239 h 310"/>
              <a:gd name="T68" fmla="*/ 57 w 256"/>
              <a:gd name="T69" fmla="*/ 218 h 310"/>
              <a:gd name="T70" fmla="*/ 208 w 256"/>
              <a:gd name="T71" fmla="*/ 228 h 310"/>
              <a:gd name="T72" fmla="*/ 188 w 256"/>
              <a:gd name="T73" fmla="*/ 228 h 310"/>
              <a:gd name="T74" fmla="*/ 208 w 256"/>
              <a:gd name="T75" fmla="*/ 228 h 310"/>
              <a:gd name="T76" fmla="*/ 13 w 256"/>
              <a:gd name="T77" fmla="*/ 55 h 310"/>
              <a:gd name="T78" fmla="*/ 242 w 256"/>
              <a:gd name="T79" fmla="*/ 55 h 310"/>
              <a:gd name="T80" fmla="*/ 226 w 256"/>
              <a:gd name="T81" fmla="*/ 69 h 310"/>
              <a:gd name="T82" fmla="*/ 29 w 256"/>
              <a:gd name="T83" fmla="*/ 69 h 310"/>
              <a:gd name="T84" fmla="*/ 14 w 256"/>
              <a:gd name="T85" fmla="*/ 70 h 310"/>
              <a:gd name="T86" fmla="*/ 211 w 256"/>
              <a:gd name="T87" fmla="*/ 104 h 310"/>
              <a:gd name="T88" fmla="*/ 128 w 256"/>
              <a:gd name="T89" fmla="*/ 70 h 310"/>
              <a:gd name="T90" fmla="*/ 51 w 256"/>
              <a:gd name="T91" fmla="*/ 107 h 310"/>
              <a:gd name="T92" fmla="*/ 43 w 256"/>
              <a:gd name="T93" fmla="*/ 89 h 310"/>
              <a:gd name="T94" fmla="*/ 212 w 256"/>
              <a:gd name="T95" fmla="*/ 89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6" h="310">
                <a:moveTo>
                  <a:pt x="230" y="179"/>
                </a:moveTo>
                <a:cubicBezTo>
                  <a:pt x="233" y="177"/>
                  <a:pt x="234" y="175"/>
                  <a:pt x="234" y="171"/>
                </a:cubicBezTo>
                <a:cubicBezTo>
                  <a:pt x="234" y="165"/>
                  <a:pt x="230" y="160"/>
                  <a:pt x="224" y="160"/>
                </a:cubicBezTo>
                <a:cubicBezTo>
                  <a:pt x="208" y="160"/>
                  <a:pt x="208" y="160"/>
                  <a:pt x="208" y="160"/>
                </a:cubicBezTo>
                <a:cubicBezTo>
                  <a:pt x="202" y="136"/>
                  <a:pt x="202" y="136"/>
                  <a:pt x="202" y="136"/>
                </a:cubicBezTo>
                <a:cubicBezTo>
                  <a:pt x="202" y="135"/>
                  <a:pt x="201" y="134"/>
                  <a:pt x="200" y="133"/>
                </a:cubicBezTo>
                <a:cubicBezTo>
                  <a:pt x="198" y="130"/>
                  <a:pt x="180" y="107"/>
                  <a:pt x="160" y="107"/>
                </a:cubicBezTo>
                <a:cubicBezTo>
                  <a:pt x="96" y="107"/>
                  <a:pt x="96" y="107"/>
                  <a:pt x="96" y="107"/>
                </a:cubicBezTo>
                <a:cubicBezTo>
                  <a:pt x="75" y="107"/>
                  <a:pt x="57" y="130"/>
                  <a:pt x="55" y="133"/>
                </a:cubicBezTo>
                <a:cubicBezTo>
                  <a:pt x="54" y="134"/>
                  <a:pt x="54" y="135"/>
                  <a:pt x="53" y="136"/>
                </a:cubicBezTo>
                <a:cubicBezTo>
                  <a:pt x="47" y="160"/>
                  <a:pt x="47" y="160"/>
                  <a:pt x="47" y="160"/>
                </a:cubicBezTo>
                <a:cubicBezTo>
                  <a:pt x="32" y="160"/>
                  <a:pt x="32" y="160"/>
                  <a:pt x="32" y="160"/>
                </a:cubicBezTo>
                <a:cubicBezTo>
                  <a:pt x="26" y="160"/>
                  <a:pt x="21" y="165"/>
                  <a:pt x="21" y="171"/>
                </a:cubicBezTo>
                <a:cubicBezTo>
                  <a:pt x="21" y="175"/>
                  <a:pt x="23" y="177"/>
                  <a:pt x="25" y="179"/>
                </a:cubicBezTo>
                <a:cubicBezTo>
                  <a:pt x="10" y="189"/>
                  <a:pt x="0" y="206"/>
                  <a:pt x="0" y="224"/>
                </a:cubicBezTo>
                <a:cubicBezTo>
                  <a:pt x="0" y="245"/>
                  <a:pt x="0" y="245"/>
                  <a:pt x="0" y="245"/>
                </a:cubicBezTo>
                <a:cubicBezTo>
                  <a:pt x="0" y="248"/>
                  <a:pt x="0" y="255"/>
                  <a:pt x="6" y="262"/>
                </a:cubicBezTo>
                <a:cubicBezTo>
                  <a:pt x="8" y="263"/>
                  <a:pt x="9" y="264"/>
                  <a:pt x="10" y="265"/>
                </a:cubicBezTo>
                <a:cubicBezTo>
                  <a:pt x="10" y="299"/>
                  <a:pt x="10" y="299"/>
                  <a:pt x="10" y="299"/>
                </a:cubicBezTo>
                <a:cubicBezTo>
                  <a:pt x="10" y="305"/>
                  <a:pt x="15" y="310"/>
                  <a:pt x="21" y="310"/>
                </a:cubicBezTo>
                <a:cubicBezTo>
                  <a:pt x="64" y="310"/>
                  <a:pt x="64" y="310"/>
                  <a:pt x="64" y="310"/>
                </a:cubicBezTo>
                <a:cubicBezTo>
                  <a:pt x="70" y="310"/>
                  <a:pt x="74" y="305"/>
                  <a:pt x="74" y="299"/>
                </a:cubicBezTo>
                <a:cubicBezTo>
                  <a:pt x="74" y="286"/>
                  <a:pt x="74" y="286"/>
                  <a:pt x="74" y="286"/>
                </a:cubicBezTo>
                <a:cubicBezTo>
                  <a:pt x="90" y="287"/>
                  <a:pt x="107" y="288"/>
                  <a:pt x="128" y="288"/>
                </a:cubicBezTo>
                <a:cubicBezTo>
                  <a:pt x="148" y="288"/>
                  <a:pt x="165" y="287"/>
                  <a:pt x="181" y="286"/>
                </a:cubicBezTo>
                <a:cubicBezTo>
                  <a:pt x="181" y="299"/>
                  <a:pt x="181" y="299"/>
                  <a:pt x="181" y="299"/>
                </a:cubicBezTo>
                <a:cubicBezTo>
                  <a:pt x="181" y="305"/>
                  <a:pt x="186" y="310"/>
                  <a:pt x="192" y="310"/>
                </a:cubicBezTo>
                <a:cubicBezTo>
                  <a:pt x="234" y="310"/>
                  <a:pt x="234" y="310"/>
                  <a:pt x="234" y="310"/>
                </a:cubicBezTo>
                <a:cubicBezTo>
                  <a:pt x="240" y="310"/>
                  <a:pt x="245" y="305"/>
                  <a:pt x="245" y="299"/>
                </a:cubicBezTo>
                <a:cubicBezTo>
                  <a:pt x="245" y="265"/>
                  <a:pt x="245" y="265"/>
                  <a:pt x="245" y="265"/>
                </a:cubicBezTo>
                <a:cubicBezTo>
                  <a:pt x="246" y="264"/>
                  <a:pt x="248" y="263"/>
                  <a:pt x="249" y="262"/>
                </a:cubicBezTo>
                <a:cubicBezTo>
                  <a:pt x="255" y="255"/>
                  <a:pt x="256" y="248"/>
                  <a:pt x="256" y="245"/>
                </a:cubicBezTo>
                <a:cubicBezTo>
                  <a:pt x="256" y="224"/>
                  <a:pt x="256" y="224"/>
                  <a:pt x="256" y="224"/>
                </a:cubicBezTo>
                <a:cubicBezTo>
                  <a:pt x="256" y="206"/>
                  <a:pt x="245" y="189"/>
                  <a:pt x="230" y="179"/>
                </a:cubicBezTo>
                <a:close/>
                <a:moveTo>
                  <a:pt x="96" y="128"/>
                </a:moveTo>
                <a:cubicBezTo>
                  <a:pt x="160" y="128"/>
                  <a:pt x="160" y="128"/>
                  <a:pt x="160" y="128"/>
                </a:cubicBezTo>
                <a:cubicBezTo>
                  <a:pt x="166" y="128"/>
                  <a:pt x="176" y="137"/>
                  <a:pt x="182" y="144"/>
                </a:cubicBezTo>
                <a:cubicBezTo>
                  <a:pt x="189" y="171"/>
                  <a:pt x="189" y="171"/>
                  <a:pt x="189" y="171"/>
                </a:cubicBezTo>
                <a:cubicBezTo>
                  <a:pt x="67" y="171"/>
                  <a:pt x="67" y="171"/>
                  <a:pt x="67" y="171"/>
                </a:cubicBezTo>
                <a:cubicBezTo>
                  <a:pt x="73" y="144"/>
                  <a:pt x="73" y="144"/>
                  <a:pt x="73" y="144"/>
                </a:cubicBezTo>
                <a:cubicBezTo>
                  <a:pt x="79" y="137"/>
                  <a:pt x="89" y="128"/>
                  <a:pt x="96" y="128"/>
                </a:cubicBezTo>
                <a:close/>
                <a:moveTo>
                  <a:pt x="53" y="288"/>
                </a:moveTo>
                <a:cubicBezTo>
                  <a:pt x="32" y="288"/>
                  <a:pt x="32" y="288"/>
                  <a:pt x="32" y="288"/>
                </a:cubicBezTo>
                <a:cubicBezTo>
                  <a:pt x="32" y="277"/>
                  <a:pt x="32" y="277"/>
                  <a:pt x="32" y="277"/>
                </a:cubicBezTo>
                <a:cubicBezTo>
                  <a:pt x="38" y="279"/>
                  <a:pt x="45" y="281"/>
                  <a:pt x="53" y="282"/>
                </a:cubicBezTo>
                <a:lnTo>
                  <a:pt x="53" y="288"/>
                </a:lnTo>
                <a:close/>
                <a:moveTo>
                  <a:pt x="21" y="245"/>
                </a:moveTo>
                <a:cubicBezTo>
                  <a:pt x="21" y="224"/>
                  <a:pt x="21" y="224"/>
                  <a:pt x="21" y="224"/>
                </a:cubicBezTo>
                <a:cubicBezTo>
                  <a:pt x="21" y="208"/>
                  <a:pt x="37" y="192"/>
                  <a:pt x="53" y="192"/>
                </a:cubicBezTo>
                <a:cubicBezTo>
                  <a:pt x="202" y="192"/>
                  <a:pt x="202" y="192"/>
                  <a:pt x="202" y="192"/>
                </a:cubicBezTo>
                <a:cubicBezTo>
                  <a:pt x="219" y="192"/>
                  <a:pt x="234" y="208"/>
                  <a:pt x="234" y="224"/>
                </a:cubicBezTo>
                <a:cubicBezTo>
                  <a:pt x="234" y="245"/>
                  <a:pt x="234" y="245"/>
                  <a:pt x="234" y="245"/>
                </a:cubicBezTo>
                <a:cubicBezTo>
                  <a:pt x="233" y="247"/>
                  <a:pt x="222" y="267"/>
                  <a:pt x="128" y="267"/>
                </a:cubicBezTo>
                <a:cubicBezTo>
                  <a:pt x="34" y="267"/>
                  <a:pt x="22" y="247"/>
                  <a:pt x="21" y="245"/>
                </a:cubicBezTo>
                <a:close/>
                <a:moveTo>
                  <a:pt x="224" y="288"/>
                </a:moveTo>
                <a:cubicBezTo>
                  <a:pt x="202" y="288"/>
                  <a:pt x="202" y="288"/>
                  <a:pt x="202" y="288"/>
                </a:cubicBezTo>
                <a:cubicBezTo>
                  <a:pt x="202" y="282"/>
                  <a:pt x="202" y="282"/>
                  <a:pt x="202" y="282"/>
                </a:cubicBezTo>
                <a:cubicBezTo>
                  <a:pt x="210" y="281"/>
                  <a:pt x="217" y="279"/>
                  <a:pt x="224" y="277"/>
                </a:cubicBezTo>
                <a:lnTo>
                  <a:pt x="224" y="288"/>
                </a:lnTo>
                <a:close/>
                <a:moveTo>
                  <a:pt x="160" y="224"/>
                </a:moveTo>
                <a:cubicBezTo>
                  <a:pt x="160" y="230"/>
                  <a:pt x="155" y="235"/>
                  <a:pt x="149" y="235"/>
                </a:cubicBezTo>
                <a:cubicBezTo>
                  <a:pt x="106" y="235"/>
                  <a:pt x="106" y="235"/>
                  <a:pt x="106" y="235"/>
                </a:cubicBezTo>
                <a:cubicBezTo>
                  <a:pt x="100" y="235"/>
                  <a:pt x="96" y="230"/>
                  <a:pt x="96" y="224"/>
                </a:cubicBezTo>
                <a:cubicBezTo>
                  <a:pt x="96" y="218"/>
                  <a:pt x="100" y="214"/>
                  <a:pt x="106" y="214"/>
                </a:cubicBezTo>
                <a:cubicBezTo>
                  <a:pt x="149" y="214"/>
                  <a:pt x="149" y="214"/>
                  <a:pt x="149" y="214"/>
                </a:cubicBezTo>
                <a:cubicBezTo>
                  <a:pt x="155" y="214"/>
                  <a:pt x="160" y="218"/>
                  <a:pt x="160" y="224"/>
                </a:cubicBezTo>
                <a:close/>
                <a:moveTo>
                  <a:pt x="67" y="228"/>
                </a:moveTo>
                <a:cubicBezTo>
                  <a:pt x="67" y="234"/>
                  <a:pt x="63" y="239"/>
                  <a:pt x="57" y="239"/>
                </a:cubicBezTo>
                <a:cubicBezTo>
                  <a:pt x="52" y="239"/>
                  <a:pt x="47" y="234"/>
                  <a:pt x="47" y="228"/>
                </a:cubicBezTo>
                <a:cubicBezTo>
                  <a:pt x="47" y="223"/>
                  <a:pt x="52" y="218"/>
                  <a:pt x="57" y="218"/>
                </a:cubicBezTo>
                <a:cubicBezTo>
                  <a:pt x="63" y="218"/>
                  <a:pt x="67" y="223"/>
                  <a:pt x="67" y="228"/>
                </a:cubicBezTo>
                <a:close/>
                <a:moveTo>
                  <a:pt x="208" y="228"/>
                </a:moveTo>
                <a:cubicBezTo>
                  <a:pt x="208" y="234"/>
                  <a:pt x="204" y="239"/>
                  <a:pt x="198" y="239"/>
                </a:cubicBezTo>
                <a:cubicBezTo>
                  <a:pt x="193" y="239"/>
                  <a:pt x="188" y="234"/>
                  <a:pt x="188" y="228"/>
                </a:cubicBezTo>
                <a:cubicBezTo>
                  <a:pt x="188" y="223"/>
                  <a:pt x="193" y="218"/>
                  <a:pt x="198" y="218"/>
                </a:cubicBezTo>
                <a:cubicBezTo>
                  <a:pt x="204" y="218"/>
                  <a:pt x="208" y="223"/>
                  <a:pt x="208" y="228"/>
                </a:cubicBezTo>
                <a:close/>
                <a:moveTo>
                  <a:pt x="14" y="70"/>
                </a:moveTo>
                <a:cubicBezTo>
                  <a:pt x="10" y="66"/>
                  <a:pt x="9" y="60"/>
                  <a:pt x="13" y="55"/>
                </a:cubicBezTo>
                <a:cubicBezTo>
                  <a:pt x="43" y="20"/>
                  <a:pt x="84" y="0"/>
                  <a:pt x="128" y="0"/>
                </a:cubicBezTo>
                <a:cubicBezTo>
                  <a:pt x="171" y="0"/>
                  <a:pt x="212" y="20"/>
                  <a:pt x="242" y="55"/>
                </a:cubicBezTo>
                <a:cubicBezTo>
                  <a:pt x="246" y="60"/>
                  <a:pt x="246" y="66"/>
                  <a:pt x="241" y="70"/>
                </a:cubicBezTo>
                <a:cubicBezTo>
                  <a:pt x="237" y="74"/>
                  <a:pt x="230" y="74"/>
                  <a:pt x="226" y="69"/>
                </a:cubicBezTo>
                <a:cubicBezTo>
                  <a:pt x="200" y="39"/>
                  <a:pt x="165" y="22"/>
                  <a:pt x="128" y="22"/>
                </a:cubicBezTo>
                <a:cubicBezTo>
                  <a:pt x="90" y="22"/>
                  <a:pt x="55" y="39"/>
                  <a:pt x="29" y="69"/>
                </a:cubicBezTo>
                <a:cubicBezTo>
                  <a:pt x="27" y="72"/>
                  <a:pt x="24" y="73"/>
                  <a:pt x="21" y="73"/>
                </a:cubicBezTo>
                <a:cubicBezTo>
                  <a:pt x="19" y="73"/>
                  <a:pt x="16" y="72"/>
                  <a:pt x="14" y="70"/>
                </a:cubicBezTo>
                <a:close/>
                <a:moveTo>
                  <a:pt x="212" y="89"/>
                </a:moveTo>
                <a:cubicBezTo>
                  <a:pt x="216" y="94"/>
                  <a:pt x="215" y="101"/>
                  <a:pt x="211" y="104"/>
                </a:cubicBezTo>
                <a:cubicBezTo>
                  <a:pt x="206" y="108"/>
                  <a:pt x="200" y="108"/>
                  <a:pt x="196" y="103"/>
                </a:cubicBezTo>
                <a:cubicBezTo>
                  <a:pt x="178" y="82"/>
                  <a:pt x="153" y="70"/>
                  <a:pt x="128" y="70"/>
                </a:cubicBezTo>
                <a:cubicBezTo>
                  <a:pt x="102" y="70"/>
                  <a:pt x="78" y="82"/>
                  <a:pt x="60" y="103"/>
                </a:cubicBezTo>
                <a:cubicBezTo>
                  <a:pt x="57" y="106"/>
                  <a:pt x="54" y="107"/>
                  <a:pt x="51" y="107"/>
                </a:cubicBezTo>
                <a:cubicBezTo>
                  <a:pt x="49" y="107"/>
                  <a:pt x="47" y="106"/>
                  <a:pt x="45" y="104"/>
                </a:cubicBezTo>
                <a:cubicBezTo>
                  <a:pt x="40" y="101"/>
                  <a:pt x="40" y="94"/>
                  <a:pt x="43" y="89"/>
                </a:cubicBezTo>
                <a:cubicBezTo>
                  <a:pt x="66" y="63"/>
                  <a:pt x="96" y="49"/>
                  <a:pt x="128" y="49"/>
                </a:cubicBezTo>
                <a:cubicBezTo>
                  <a:pt x="160" y="49"/>
                  <a:pt x="190" y="63"/>
                  <a:pt x="212" y="89"/>
                </a:cubicBez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6E83E02-8CEC-A031-7643-E45B04607B62}"/>
              </a:ext>
            </a:extLst>
          </p:cNvPr>
          <p:cNvCxnSpPr>
            <a:cxnSpLocks/>
          </p:cNvCxnSpPr>
          <p:nvPr/>
        </p:nvCxnSpPr>
        <p:spPr>
          <a:xfrm>
            <a:off x="3483823" y="4678697"/>
            <a:ext cx="266612" cy="152458"/>
          </a:xfrm>
          <a:prstGeom prst="straightConnector1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1D7A1B9-6D52-16A5-7F1F-43B9320BFBA1}"/>
              </a:ext>
            </a:extLst>
          </p:cNvPr>
          <p:cNvCxnSpPr>
            <a:cxnSpLocks/>
          </p:cNvCxnSpPr>
          <p:nvPr/>
        </p:nvCxnSpPr>
        <p:spPr>
          <a:xfrm>
            <a:off x="3404631" y="3706008"/>
            <a:ext cx="196" cy="190573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61" name="Freeform 252">
            <a:extLst>
              <a:ext uri="{FF2B5EF4-FFF2-40B4-BE49-F238E27FC236}">
                <a16:creationId xmlns:a16="http://schemas.microsoft.com/office/drawing/2014/main" id="{2C9EE29D-9086-B691-D5C9-8C62AB5C923E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293396" y="3244012"/>
            <a:ext cx="350284" cy="394636"/>
          </a:xfrm>
          <a:custGeom>
            <a:avLst/>
            <a:gdLst>
              <a:gd name="T0" fmla="*/ 2147483646 w 235"/>
              <a:gd name="T1" fmla="*/ 2147483646 h 320"/>
              <a:gd name="T2" fmla="*/ 2147483646 w 235"/>
              <a:gd name="T3" fmla="*/ 2147483646 h 320"/>
              <a:gd name="T4" fmla="*/ 2147483646 w 235"/>
              <a:gd name="T5" fmla="*/ 2147483646 h 320"/>
              <a:gd name="T6" fmla="*/ 2147483646 w 235"/>
              <a:gd name="T7" fmla="*/ 2147483646 h 320"/>
              <a:gd name="T8" fmla="*/ 2147483646 w 235"/>
              <a:gd name="T9" fmla="*/ 2147483646 h 320"/>
              <a:gd name="T10" fmla="*/ 2147483646 w 235"/>
              <a:gd name="T11" fmla="*/ 2147483646 h 320"/>
              <a:gd name="T12" fmla="*/ 2147483646 w 235"/>
              <a:gd name="T13" fmla="*/ 2147483646 h 320"/>
              <a:gd name="T14" fmla="*/ 2147483646 w 235"/>
              <a:gd name="T15" fmla="*/ 2147483646 h 320"/>
              <a:gd name="T16" fmla="*/ 2147483646 w 235"/>
              <a:gd name="T17" fmla="*/ 2147483646 h 320"/>
              <a:gd name="T18" fmla="*/ 2147483646 w 235"/>
              <a:gd name="T19" fmla="*/ 2147483646 h 320"/>
              <a:gd name="T20" fmla="*/ 2147483646 w 235"/>
              <a:gd name="T21" fmla="*/ 2147483646 h 320"/>
              <a:gd name="T22" fmla="*/ 2147483646 w 235"/>
              <a:gd name="T23" fmla="*/ 2147483646 h 320"/>
              <a:gd name="T24" fmla="*/ 2147483646 w 235"/>
              <a:gd name="T25" fmla="*/ 2147483646 h 320"/>
              <a:gd name="T26" fmla="*/ 2147483646 w 235"/>
              <a:gd name="T27" fmla="*/ 2147483646 h 320"/>
              <a:gd name="T28" fmla="*/ 2147483646 w 235"/>
              <a:gd name="T29" fmla="*/ 2147483646 h 320"/>
              <a:gd name="T30" fmla="*/ 2147483646 w 235"/>
              <a:gd name="T31" fmla="*/ 2147483646 h 320"/>
              <a:gd name="T32" fmla="*/ 2147483646 w 235"/>
              <a:gd name="T33" fmla="*/ 2147483646 h 320"/>
              <a:gd name="T34" fmla="*/ 2147483646 w 235"/>
              <a:gd name="T35" fmla="*/ 2147483646 h 320"/>
              <a:gd name="T36" fmla="*/ 2147483646 w 235"/>
              <a:gd name="T37" fmla="*/ 2147483646 h 320"/>
              <a:gd name="T38" fmla="*/ 2147483646 w 235"/>
              <a:gd name="T39" fmla="*/ 2147483646 h 320"/>
              <a:gd name="T40" fmla="*/ 2147483646 w 235"/>
              <a:gd name="T41" fmla="*/ 2147483646 h 320"/>
              <a:gd name="T42" fmla="*/ 2147483646 w 235"/>
              <a:gd name="T43" fmla="*/ 2147483646 h 320"/>
              <a:gd name="T44" fmla="*/ 2147483646 w 235"/>
              <a:gd name="T45" fmla="*/ 2147483646 h 320"/>
              <a:gd name="T46" fmla="*/ 2147483646 w 235"/>
              <a:gd name="T47" fmla="*/ 2147483646 h 320"/>
              <a:gd name="T48" fmla="*/ 2147483646 w 235"/>
              <a:gd name="T49" fmla="*/ 2147483646 h 320"/>
              <a:gd name="T50" fmla="*/ 2147483646 w 235"/>
              <a:gd name="T51" fmla="*/ 2147483646 h 320"/>
              <a:gd name="T52" fmla="*/ 2147483646 w 235"/>
              <a:gd name="T53" fmla="*/ 2147483646 h 320"/>
              <a:gd name="T54" fmla="*/ 2147483646 w 235"/>
              <a:gd name="T55" fmla="*/ 2147483646 h 320"/>
              <a:gd name="T56" fmla="*/ 2147483646 w 235"/>
              <a:gd name="T57" fmla="*/ 2147483646 h 320"/>
              <a:gd name="T58" fmla="*/ 2147483646 w 235"/>
              <a:gd name="T59" fmla="*/ 2147483646 h 320"/>
              <a:gd name="T60" fmla="*/ 2147483646 w 235"/>
              <a:gd name="T61" fmla="*/ 2147483646 h 320"/>
              <a:gd name="T62" fmla="*/ 2147483646 w 235"/>
              <a:gd name="T63" fmla="*/ 2147483646 h 320"/>
              <a:gd name="T64" fmla="*/ 2147483646 w 235"/>
              <a:gd name="T65" fmla="*/ 2147483646 h 320"/>
              <a:gd name="T66" fmla="*/ 2147483646 w 235"/>
              <a:gd name="T67" fmla="*/ 2147483646 h 320"/>
              <a:gd name="T68" fmla="*/ 2147483646 w 235"/>
              <a:gd name="T69" fmla="*/ 2147483646 h 320"/>
              <a:gd name="T70" fmla="*/ 2147483646 w 235"/>
              <a:gd name="T71" fmla="*/ 2147483646 h 320"/>
              <a:gd name="T72" fmla="*/ 2147483646 w 235"/>
              <a:gd name="T73" fmla="*/ 2147483646 h 320"/>
              <a:gd name="T74" fmla="*/ 2147483646 w 235"/>
              <a:gd name="T75" fmla="*/ 2147483646 h 320"/>
              <a:gd name="T76" fmla="*/ 2147483646 w 235"/>
              <a:gd name="T77" fmla="*/ 2147483646 h 320"/>
              <a:gd name="T78" fmla="*/ 2147483646 w 235"/>
              <a:gd name="T79" fmla="*/ 2147483646 h 320"/>
              <a:gd name="T80" fmla="*/ 2147483646 w 235"/>
              <a:gd name="T81" fmla="*/ 2147483646 h 320"/>
              <a:gd name="T82" fmla="*/ 2147483646 w 235"/>
              <a:gd name="T83" fmla="*/ 2147483646 h 320"/>
              <a:gd name="T84" fmla="*/ 2147483646 w 235"/>
              <a:gd name="T85" fmla="*/ 2147483646 h 320"/>
              <a:gd name="T86" fmla="*/ 2147483646 w 235"/>
              <a:gd name="T87" fmla="*/ 2147483646 h 320"/>
              <a:gd name="T88" fmla="*/ 2147483646 w 235"/>
              <a:gd name="T89" fmla="*/ 2147483646 h 320"/>
              <a:gd name="T90" fmla="*/ 2147483646 w 235"/>
              <a:gd name="T91" fmla="*/ 2147483646 h 320"/>
              <a:gd name="T92" fmla="*/ 2147483646 w 235"/>
              <a:gd name="T93" fmla="*/ 2147483646 h 320"/>
              <a:gd name="T94" fmla="*/ 2147483646 w 235"/>
              <a:gd name="T95" fmla="*/ 2147483646 h 320"/>
              <a:gd name="T96" fmla="*/ 2147483646 w 235"/>
              <a:gd name="T97" fmla="*/ 2147483646 h 320"/>
              <a:gd name="T98" fmla="*/ 2147483646 w 235"/>
              <a:gd name="T99" fmla="*/ 2147483646 h 320"/>
              <a:gd name="T100" fmla="*/ 0 w 235"/>
              <a:gd name="T101" fmla="*/ 2147483646 h 320"/>
              <a:gd name="T102" fmla="*/ 2147483646 w 235"/>
              <a:gd name="T103" fmla="*/ 2147483646 h 320"/>
              <a:gd name="T104" fmla="*/ 2147483646 w 235"/>
              <a:gd name="T105" fmla="*/ 2147483646 h 320"/>
              <a:gd name="T106" fmla="*/ 2147483646 w 235"/>
              <a:gd name="T107" fmla="*/ 2147483646 h 320"/>
              <a:gd name="T108" fmla="*/ 2147483646 w 235"/>
              <a:gd name="T109" fmla="*/ 2147483646 h 320"/>
              <a:gd name="T110" fmla="*/ 2147483646 w 235"/>
              <a:gd name="T111" fmla="*/ 2147483646 h 320"/>
              <a:gd name="T112" fmla="*/ 2147483646 w 235"/>
              <a:gd name="T113" fmla="*/ 2147483646 h 3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35" h="320">
                <a:moveTo>
                  <a:pt x="87" y="228"/>
                </a:moveTo>
                <a:cubicBezTo>
                  <a:pt x="86" y="226"/>
                  <a:pt x="86" y="225"/>
                  <a:pt x="86" y="224"/>
                </a:cubicBezTo>
                <a:cubicBezTo>
                  <a:pt x="86" y="221"/>
                  <a:pt x="87" y="218"/>
                  <a:pt x="89" y="216"/>
                </a:cubicBezTo>
                <a:cubicBezTo>
                  <a:pt x="89" y="216"/>
                  <a:pt x="90" y="215"/>
                  <a:pt x="90" y="215"/>
                </a:cubicBezTo>
                <a:cubicBezTo>
                  <a:pt x="91" y="214"/>
                  <a:pt x="92" y="214"/>
                  <a:pt x="92" y="214"/>
                </a:cubicBezTo>
                <a:cubicBezTo>
                  <a:pt x="93" y="214"/>
                  <a:pt x="94" y="213"/>
                  <a:pt x="94" y="213"/>
                </a:cubicBezTo>
                <a:cubicBezTo>
                  <a:pt x="98" y="212"/>
                  <a:pt x="101" y="214"/>
                  <a:pt x="104" y="216"/>
                </a:cubicBezTo>
                <a:cubicBezTo>
                  <a:pt x="106" y="218"/>
                  <a:pt x="107" y="221"/>
                  <a:pt x="107" y="224"/>
                </a:cubicBezTo>
                <a:cubicBezTo>
                  <a:pt x="107" y="225"/>
                  <a:pt x="107" y="226"/>
                  <a:pt x="106" y="228"/>
                </a:cubicBezTo>
                <a:cubicBezTo>
                  <a:pt x="106" y="229"/>
                  <a:pt x="105" y="230"/>
                  <a:pt x="104" y="231"/>
                </a:cubicBezTo>
                <a:cubicBezTo>
                  <a:pt x="103" y="232"/>
                  <a:pt x="102" y="233"/>
                  <a:pt x="100" y="233"/>
                </a:cubicBezTo>
                <a:cubicBezTo>
                  <a:pt x="99" y="234"/>
                  <a:pt x="98" y="234"/>
                  <a:pt x="96" y="234"/>
                </a:cubicBezTo>
                <a:cubicBezTo>
                  <a:pt x="93" y="234"/>
                  <a:pt x="91" y="233"/>
                  <a:pt x="89" y="231"/>
                </a:cubicBezTo>
                <a:cubicBezTo>
                  <a:pt x="88" y="230"/>
                  <a:pt x="87" y="229"/>
                  <a:pt x="87" y="228"/>
                </a:cubicBezTo>
                <a:close/>
                <a:moveTo>
                  <a:pt x="89" y="274"/>
                </a:moveTo>
                <a:cubicBezTo>
                  <a:pt x="90" y="275"/>
                  <a:pt x="91" y="276"/>
                  <a:pt x="92" y="276"/>
                </a:cubicBezTo>
                <a:cubicBezTo>
                  <a:pt x="94" y="277"/>
                  <a:pt x="95" y="277"/>
                  <a:pt x="96" y="277"/>
                </a:cubicBezTo>
                <a:cubicBezTo>
                  <a:pt x="98" y="277"/>
                  <a:pt x="99" y="277"/>
                  <a:pt x="100" y="276"/>
                </a:cubicBezTo>
                <a:cubicBezTo>
                  <a:pt x="102" y="276"/>
                  <a:pt x="103" y="275"/>
                  <a:pt x="104" y="274"/>
                </a:cubicBezTo>
                <a:cubicBezTo>
                  <a:pt x="105" y="273"/>
                  <a:pt x="106" y="272"/>
                  <a:pt x="106" y="270"/>
                </a:cubicBezTo>
                <a:cubicBezTo>
                  <a:pt x="107" y="269"/>
                  <a:pt x="107" y="268"/>
                  <a:pt x="107" y="266"/>
                </a:cubicBezTo>
                <a:cubicBezTo>
                  <a:pt x="107" y="265"/>
                  <a:pt x="107" y="264"/>
                  <a:pt x="106" y="262"/>
                </a:cubicBezTo>
                <a:cubicBezTo>
                  <a:pt x="106" y="261"/>
                  <a:pt x="105" y="260"/>
                  <a:pt x="104" y="259"/>
                </a:cubicBezTo>
                <a:cubicBezTo>
                  <a:pt x="101" y="256"/>
                  <a:pt x="96" y="255"/>
                  <a:pt x="92" y="257"/>
                </a:cubicBezTo>
                <a:cubicBezTo>
                  <a:pt x="91" y="257"/>
                  <a:pt x="90" y="258"/>
                  <a:pt x="89" y="259"/>
                </a:cubicBezTo>
                <a:cubicBezTo>
                  <a:pt x="88" y="260"/>
                  <a:pt x="87" y="261"/>
                  <a:pt x="87" y="262"/>
                </a:cubicBezTo>
                <a:cubicBezTo>
                  <a:pt x="86" y="264"/>
                  <a:pt x="86" y="265"/>
                  <a:pt x="86" y="266"/>
                </a:cubicBezTo>
                <a:cubicBezTo>
                  <a:pt x="86" y="268"/>
                  <a:pt x="86" y="269"/>
                  <a:pt x="87" y="270"/>
                </a:cubicBezTo>
                <a:cubicBezTo>
                  <a:pt x="87" y="272"/>
                  <a:pt x="88" y="273"/>
                  <a:pt x="89" y="274"/>
                </a:cubicBezTo>
                <a:close/>
                <a:moveTo>
                  <a:pt x="46" y="231"/>
                </a:moveTo>
                <a:cubicBezTo>
                  <a:pt x="48" y="233"/>
                  <a:pt x="51" y="234"/>
                  <a:pt x="54" y="234"/>
                </a:cubicBezTo>
                <a:cubicBezTo>
                  <a:pt x="55" y="234"/>
                  <a:pt x="56" y="234"/>
                  <a:pt x="58" y="233"/>
                </a:cubicBezTo>
                <a:cubicBezTo>
                  <a:pt x="59" y="233"/>
                  <a:pt x="60" y="232"/>
                  <a:pt x="61" y="231"/>
                </a:cubicBezTo>
                <a:cubicBezTo>
                  <a:pt x="62" y="230"/>
                  <a:pt x="63" y="229"/>
                  <a:pt x="63" y="228"/>
                </a:cubicBezTo>
                <a:cubicBezTo>
                  <a:pt x="64" y="226"/>
                  <a:pt x="64" y="225"/>
                  <a:pt x="64" y="224"/>
                </a:cubicBezTo>
                <a:cubicBezTo>
                  <a:pt x="64" y="221"/>
                  <a:pt x="63" y="218"/>
                  <a:pt x="61" y="216"/>
                </a:cubicBezTo>
                <a:cubicBezTo>
                  <a:pt x="60" y="215"/>
                  <a:pt x="59" y="214"/>
                  <a:pt x="58" y="214"/>
                </a:cubicBezTo>
                <a:cubicBezTo>
                  <a:pt x="54" y="212"/>
                  <a:pt x="49" y="213"/>
                  <a:pt x="46" y="216"/>
                </a:cubicBezTo>
                <a:cubicBezTo>
                  <a:pt x="44" y="218"/>
                  <a:pt x="43" y="221"/>
                  <a:pt x="43" y="224"/>
                </a:cubicBezTo>
                <a:cubicBezTo>
                  <a:pt x="43" y="225"/>
                  <a:pt x="43" y="226"/>
                  <a:pt x="44" y="228"/>
                </a:cubicBezTo>
                <a:cubicBezTo>
                  <a:pt x="44" y="229"/>
                  <a:pt x="45" y="230"/>
                  <a:pt x="46" y="231"/>
                </a:cubicBezTo>
                <a:close/>
                <a:moveTo>
                  <a:pt x="54" y="192"/>
                </a:moveTo>
                <a:cubicBezTo>
                  <a:pt x="57" y="192"/>
                  <a:pt x="59" y="191"/>
                  <a:pt x="61" y="189"/>
                </a:cubicBezTo>
                <a:cubicBezTo>
                  <a:pt x="62" y="188"/>
                  <a:pt x="63" y="186"/>
                  <a:pt x="63" y="185"/>
                </a:cubicBezTo>
                <a:cubicBezTo>
                  <a:pt x="64" y="184"/>
                  <a:pt x="64" y="182"/>
                  <a:pt x="64" y="181"/>
                </a:cubicBezTo>
                <a:cubicBezTo>
                  <a:pt x="64" y="180"/>
                  <a:pt x="64" y="178"/>
                  <a:pt x="63" y="177"/>
                </a:cubicBezTo>
                <a:cubicBezTo>
                  <a:pt x="63" y="176"/>
                  <a:pt x="62" y="174"/>
                  <a:pt x="61" y="173"/>
                </a:cubicBezTo>
                <a:cubicBezTo>
                  <a:pt x="60" y="172"/>
                  <a:pt x="59" y="172"/>
                  <a:pt x="58" y="171"/>
                </a:cubicBezTo>
                <a:cubicBezTo>
                  <a:pt x="55" y="170"/>
                  <a:pt x="52" y="170"/>
                  <a:pt x="50" y="171"/>
                </a:cubicBezTo>
                <a:cubicBezTo>
                  <a:pt x="48" y="172"/>
                  <a:pt x="47" y="172"/>
                  <a:pt x="46" y="173"/>
                </a:cubicBezTo>
                <a:cubicBezTo>
                  <a:pt x="45" y="174"/>
                  <a:pt x="44" y="176"/>
                  <a:pt x="44" y="177"/>
                </a:cubicBezTo>
                <a:cubicBezTo>
                  <a:pt x="43" y="178"/>
                  <a:pt x="43" y="180"/>
                  <a:pt x="43" y="181"/>
                </a:cubicBezTo>
                <a:cubicBezTo>
                  <a:pt x="43" y="184"/>
                  <a:pt x="44" y="187"/>
                  <a:pt x="46" y="189"/>
                </a:cubicBezTo>
                <a:cubicBezTo>
                  <a:pt x="48" y="191"/>
                  <a:pt x="51" y="192"/>
                  <a:pt x="54" y="192"/>
                </a:cubicBezTo>
                <a:close/>
                <a:moveTo>
                  <a:pt x="92" y="191"/>
                </a:moveTo>
                <a:cubicBezTo>
                  <a:pt x="94" y="191"/>
                  <a:pt x="95" y="192"/>
                  <a:pt x="96" y="192"/>
                </a:cubicBezTo>
                <a:cubicBezTo>
                  <a:pt x="99" y="192"/>
                  <a:pt x="102" y="191"/>
                  <a:pt x="104" y="189"/>
                </a:cubicBezTo>
                <a:cubicBezTo>
                  <a:pt x="105" y="188"/>
                  <a:pt x="106" y="186"/>
                  <a:pt x="106" y="185"/>
                </a:cubicBezTo>
                <a:cubicBezTo>
                  <a:pt x="107" y="184"/>
                  <a:pt x="107" y="182"/>
                  <a:pt x="107" y="181"/>
                </a:cubicBezTo>
                <a:cubicBezTo>
                  <a:pt x="107" y="180"/>
                  <a:pt x="107" y="178"/>
                  <a:pt x="106" y="177"/>
                </a:cubicBezTo>
                <a:cubicBezTo>
                  <a:pt x="106" y="176"/>
                  <a:pt x="105" y="174"/>
                  <a:pt x="104" y="173"/>
                </a:cubicBezTo>
                <a:cubicBezTo>
                  <a:pt x="100" y="169"/>
                  <a:pt x="93" y="169"/>
                  <a:pt x="89" y="173"/>
                </a:cubicBezTo>
                <a:cubicBezTo>
                  <a:pt x="88" y="174"/>
                  <a:pt x="87" y="176"/>
                  <a:pt x="87" y="177"/>
                </a:cubicBezTo>
                <a:cubicBezTo>
                  <a:pt x="86" y="178"/>
                  <a:pt x="86" y="180"/>
                  <a:pt x="86" y="181"/>
                </a:cubicBezTo>
                <a:cubicBezTo>
                  <a:pt x="86" y="184"/>
                  <a:pt x="87" y="187"/>
                  <a:pt x="89" y="189"/>
                </a:cubicBezTo>
                <a:cubicBezTo>
                  <a:pt x="90" y="190"/>
                  <a:pt x="91" y="190"/>
                  <a:pt x="92" y="191"/>
                </a:cubicBezTo>
                <a:close/>
                <a:moveTo>
                  <a:pt x="89" y="146"/>
                </a:moveTo>
                <a:cubicBezTo>
                  <a:pt x="90" y="147"/>
                  <a:pt x="91" y="148"/>
                  <a:pt x="92" y="148"/>
                </a:cubicBezTo>
                <a:cubicBezTo>
                  <a:pt x="94" y="149"/>
                  <a:pt x="95" y="149"/>
                  <a:pt x="96" y="149"/>
                </a:cubicBezTo>
                <a:cubicBezTo>
                  <a:pt x="98" y="149"/>
                  <a:pt x="99" y="149"/>
                  <a:pt x="100" y="148"/>
                </a:cubicBezTo>
                <a:cubicBezTo>
                  <a:pt x="102" y="148"/>
                  <a:pt x="103" y="147"/>
                  <a:pt x="104" y="146"/>
                </a:cubicBezTo>
                <a:cubicBezTo>
                  <a:pt x="106" y="144"/>
                  <a:pt x="107" y="141"/>
                  <a:pt x="107" y="138"/>
                </a:cubicBezTo>
                <a:cubicBezTo>
                  <a:pt x="107" y="136"/>
                  <a:pt x="106" y="133"/>
                  <a:pt x="104" y="131"/>
                </a:cubicBezTo>
                <a:cubicBezTo>
                  <a:pt x="103" y="130"/>
                  <a:pt x="103" y="130"/>
                  <a:pt x="102" y="129"/>
                </a:cubicBezTo>
                <a:cubicBezTo>
                  <a:pt x="102" y="129"/>
                  <a:pt x="101" y="129"/>
                  <a:pt x="100" y="129"/>
                </a:cubicBezTo>
                <a:cubicBezTo>
                  <a:pt x="100" y="128"/>
                  <a:pt x="99" y="128"/>
                  <a:pt x="98" y="128"/>
                </a:cubicBezTo>
                <a:cubicBezTo>
                  <a:pt x="96" y="127"/>
                  <a:pt x="94" y="128"/>
                  <a:pt x="92" y="129"/>
                </a:cubicBezTo>
                <a:cubicBezTo>
                  <a:pt x="91" y="129"/>
                  <a:pt x="90" y="130"/>
                  <a:pt x="89" y="131"/>
                </a:cubicBezTo>
                <a:cubicBezTo>
                  <a:pt x="87" y="133"/>
                  <a:pt x="86" y="136"/>
                  <a:pt x="86" y="138"/>
                </a:cubicBezTo>
                <a:cubicBezTo>
                  <a:pt x="86" y="140"/>
                  <a:pt x="86" y="141"/>
                  <a:pt x="87" y="142"/>
                </a:cubicBezTo>
                <a:cubicBezTo>
                  <a:pt x="87" y="144"/>
                  <a:pt x="88" y="145"/>
                  <a:pt x="89" y="146"/>
                </a:cubicBezTo>
                <a:close/>
                <a:moveTo>
                  <a:pt x="50" y="148"/>
                </a:moveTo>
                <a:cubicBezTo>
                  <a:pt x="51" y="149"/>
                  <a:pt x="52" y="149"/>
                  <a:pt x="54" y="149"/>
                </a:cubicBezTo>
                <a:cubicBezTo>
                  <a:pt x="55" y="149"/>
                  <a:pt x="56" y="149"/>
                  <a:pt x="58" y="148"/>
                </a:cubicBezTo>
                <a:cubicBezTo>
                  <a:pt x="59" y="148"/>
                  <a:pt x="60" y="147"/>
                  <a:pt x="61" y="146"/>
                </a:cubicBezTo>
                <a:cubicBezTo>
                  <a:pt x="62" y="145"/>
                  <a:pt x="63" y="144"/>
                  <a:pt x="63" y="142"/>
                </a:cubicBezTo>
                <a:cubicBezTo>
                  <a:pt x="64" y="141"/>
                  <a:pt x="64" y="140"/>
                  <a:pt x="64" y="138"/>
                </a:cubicBezTo>
                <a:cubicBezTo>
                  <a:pt x="64" y="136"/>
                  <a:pt x="63" y="133"/>
                  <a:pt x="61" y="131"/>
                </a:cubicBezTo>
                <a:cubicBezTo>
                  <a:pt x="61" y="130"/>
                  <a:pt x="60" y="130"/>
                  <a:pt x="60" y="129"/>
                </a:cubicBezTo>
                <a:cubicBezTo>
                  <a:pt x="59" y="129"/>
                  <a:pt x="58" y="129"/>
                  <a:pt x="58" y="129"/>
                </a:cubicBezTo>
                <a:cubicBezTo>
                  <a:pt x="57" y="128"/>
                  <a:pt x="56" y="128"/>
                  <a:pt x="56" y="128"/>
                </a:cubicBezTo>
                <a:cubicBezTo>
                  <a:pt x="54" y="128"/>
                  <a:pt x="53" y="128"/>
                  <a:pt x="52" y="128"/>
                </a:cubicBezTo>
                <a:cubicBezTo>
                  <a:pt x="51" y="128"/>
                  <a:pt x="50" y="128"/>
                  <a:pt x="50" y="129"/>
                </a:cubicBezTo>
                <a:cubicBezTo>
                  <a:pt x="49" y="129"/>
                  <a:pt x="48" y="129"/>
                  <a:pt x="48" y="129"/>
                </a:cubicBezTo>
                <a:cubicBezTo>
                  <a:pt x="47" y="130"/>
                  <a:pt x="47" y="130"/>
                  <a:pt x="46" y="131"/>
                </a:cubicBezTo>
                <a:cubicBezTo>
                  <a:pt x="44" y="133"/>
                  <a:pt x="43" y="136"/>
                  <a:pt x="43" y="138"/>
                </a:cubicBezTo>
                <a:cubicBezTo>
                  <a:pt x="43" y="141"/>
                  <a:pt x="44" y="144"/>
                  <a:pt x="46" y="146"/>
                </a:cubicBezTo>
                <a:cubicBezTo>
                  <a:pt x="47" y="147"/>
                  <a:pt x="48" y="148"/>
                  <a:pt x="50" y="148"/>
                </a:cubicBezTo>
                <a:close/>
                <a:moveTo>
                  <a:pt x="50" y="105"/>
                </a:moveTo>
                <a:cubicBezTo>
                  <a:pt x="51" y="106"/>
                  <a:pt x="52" y="106"/>
                  <a:pt x="54" y="106"/>
                </a:cubicBezTo>
                <a:cubicBezTo>
                  <a:pt x="57" y="106"/>
                  <a:pt x="59" y="105"/>
                  <a:pt x="61" y="103"/>
                </a:cubicBezTo>
                <a:cubicBezTo>
                  <a:pt x="63" y="101"/>
                  <a:pt x="64" y="99"/>
                  <a:pt x="64" y="96"/>
                </a:cubicBezTo>
                <a:cubicBezTo>
                  <a:pt x="64" y="94"/>
                  <a:pt x="64" y="93"/>
                  <a:pt x="63" y="92"/>
                </a:cubicBezTo>
                <a:cubicBezTo>
                  <a:pt x="63" y="90"/>
                  <a:pt x="62" y="89"/>
                  <a:pt x="61" y="88"/>
                </a:cubicBezTo>
                <a:cubicBezTo>
                  <a:pt x="60" y="87"/>
                  <a:pt x="59" y="86"/>
                  <a:pt x="58" y="86"/>
                </a:cubicBezTo>
                <a:cubicBezTo>
                  <a:pt x="56" y="85"/>
                  <a:pt x="54" y="85"/>
                  <a:pt x="52" y="85"/>
                </a:cubicBezTo>
                <a:cubicBezTo>
                  <a:pt x="51" y="85"/>
                  <a:pt x="50" y="86"/>
                  <a:pt x="50" y="86"/>
                </a:cubicBezTo>
                <a:cubicBezTo>
                  <a:pt x="49" y="86"/>
                  <a:pt x="48" y="86"/>
                  <a:pt x="48" y="87"/>
                </a:cubicBezTo>
                <a:cubicBezTo>
                  <a:pt x="47" y="87"/>
                  <a:pt x="47" y="88"/>
                  <a:pt x="46" y="88"/>
                </a:cubicBezTo>
                <a:cubicBezTo>
                  <a:pt x="45" y="89"/>
                  <a:pt x="44" y="90"/>
                  <a:pt x="44" y="92"/>
                </a:cubicBezTo>
                <a:cubicBezTo>
                  <a:pt x="43" y="93"/>
                  <a:pt x="43" y="94"/>
                  <a:pt x="43" y="96"/>
                </a:cubicBezTo>
                <a:cubicBezTo>
                  <a:pt x="43" y="99"/>
                  <a:pt x="44" y="101"/>
                  <a:pt x="46" y="103"/>
                </a:cubicBezTo>
                <a:cubicBezTo>
                  <a:pt x="47" y="104"/>
                  <a:pt x="48" y="105"/>
                  <a:pt x="50" y="105"/>
                </a:cubicBezTo>
                <a:close/>
                <a:moveTo>
                  <a:pt x="92" y="105"/>
                </a:moveTo>
                <a:cubicBezTo>
                  <a:pt x="94" y="106"/>
                  <a:pt x="95" y="106"/>
                  <a:pt x="96" y="106"/>
                </a:cubicBezTo>
                <a:cubicBezTo>
                  <a:pt x="98" y="106"/>
                  <a:pt x="99" y="106"/>
                  <a:pt x="100" y="105"/>
                </a:cubicBezTo>
                <a:cubicBezTo>
                  <a:pt x="102" y="105"/>
                  <a:pt x="103" y="104"/>
                  <a:pt x="104" y="103"/>
                </a:cubicBezTo>
                <a:cubicBezTo>
                  <a:pt x="106" y="101"/>
                  <a:pt x="107" y="99"/>
                  <a:pt x="107" y="96"/>
                </a:cubicBezTo>
                <a:cubicBezTo>
                  <a:pt x="107" y="94"/>
                  <a:pt x="107" y="93"/>
                  <a:pt x="106" y="92"/>
                </a:cubicBezTo>
                <a:cubicBezTo>
                  <a:pt x="106" y="90"/>
                  <a:pt x="105" y="89"/>
                  <a:pt x="104" y="88"/>
                </a:cubicBezTo>
                <a:cubicBezTo>
                  <a:pt x="101" y="85"/>
                  <a:pt x="96" y="84"/>
                  <a:pt x="92" y="86"/>
                </a:cubicBezTo>
                <a:cubicBezTo>
                  <a:pt x="91" y="86"/>
                  <a:pt x="90" y="87"/>
                  <a:pt x="89" y="88"/>
                </a:cubicBezTo>
                <a:cubicBezTo>
                  <a:pt x="88" y="89"/>
                  <a:pt x="87" y="90"/>
                  <a:pt x="87" y="92"/>
                </a:cubicBezTo>
                <a:cubicBezTo>
                  <a:pt x="86" y="93"/>
                  <a:pt x="86" y="94"/>
                  <a:pt x="86" y="96"/>
                </a:cubicBezTo>
                <a:cubicBezTo>
                  <a:pt x="86" y="99"/>
                  <a:pt x="87" y="101"/>
                  <a:pt x="89" y="103"/>
                </a:cubicBezTo>
                <a:cubicBezTo>
                  <a:pt x="90" y="104"/>
                  <a:pt x="91" y="105"/>
                  <a:pt x="92" y="105"/>
                </a:cubicBezTo>
                <a:close/>
                <a:moveTo>
                  <a:pt x="96" y="64"/>
                </a:moveTo>
                <a:cubicBezTo>
                  <a:pt x="98" y="64"/>
                  <a:pt x="99" y="63"/>
                  <a:pt x="100" y="63"/>
                </a:cubicBezTo>
                <a:cubicBezTo>
                  <a:pt x="102" y="62"/>
                  <a:pt x="103" y="62"/>
                  <a:pt x="104" y="61"/>
                </a:cubicBezTo>
                <a:cubicBezTo>
                  <a:pt x="105" y="59"/>
                  <a:pt x="106" y="58"/>
                  <a:pt x="106" y="57"/>
                </a:cubicBezTo>
                <a:cubicBezTo>
                  <a:pt x="107" y="56"/>
                  <a:pt x="107" y="54"/>
                  <a:pt x="107" y="53"/>
                </a:cubicBezTo>
                <a:cubicBezTo>
                  <a:pt x="107" y="52"/>
                  <a:pt x="107" y="50"/>
                  <a:pt x="106" y="49"/>
                </a:cubicBezTo>
                <a:cubicBezTo>
                  <a:pt x="106" y="48"/>
                  <a:pt x="105" y="46"/>
                  <a:pt x="104" y="45"/>
                </a:cubicBezTo>
                <a:cubicBezTo>
                  <a:pt x="103" y="44"/>
                  <a:pt x="102" y="44"/>
                  <a:pt x="100" y="43"/>
                </a:cubicBezTo>
                <a:cubicBezTo>
                  <a:pt x="97" y="41"/>
                  <a:pt x="92" y="42"/>
                  <a:pt x="89" y="45"/>
                </a:cubicBezTo>
                <a:cubicBezTo>
                  <a:pt x="88" y="46"/>
                  <a:pt x="87" y="48"/>
                  <a:pt x="87" y="49"/>
                </a:cubicBezTo>
                <a:cubicBezTo>
                  <a:pt x="86" y="50"/>
                  <a:pt x="86" y="52"/>
                  <a:pt x="86" y="53"/>
                </a:cubicBezTo>
                <a:cubicBezTo>
                  <a:pt x="86" y="56"/>
                  <a:pt x="87" y="59"/>
                  <a:pt x="89" y="61"/>
                </a:cubicBezTo>
                <a:cubicBezTo>
                  <a:pt x="91" y="63"/>
                  <a:pt x="93" y="64"/>
                  <a:pt x="96" y="64"/>
                </a:cubicBezTo>
                <a:close/>
                <a:moveTo>
                  <a:pt x="50" y="63"/>
                </a:moveTo>
                <a:cubicBezTo>
                  <a:pt x="51" y="63"/>
                  <a:pt x="52" y="64"/>
                  <a:pt x="54" y="64"/>
                </a:cubicBezTo>
                <a:cubicBezTo>
                  <a:pt x="57" y="64"/>
                  <a:pt x="59" y="63"/>
                  <a:pt x="61" y="61"/>
                </a:cubicBezTo>
                <a:cubicBezTo>
                  <a:pt x="63" y="59"/>
                  <a:pt x="64" y="56"/>
                  <a:pt x="64" y="53"/>
                </a:cubicBezTo>
                <a:cubicBezTo>
                  <a:pt x="64" y="52"/>
                  <a:pt x="64" y="50"/>
                  <a:pt x="63" y="49"/>
                </a:cubicBezTo>
                <a:cubicBezTo>
                  <a:pt x="63" y="48"/>
                  <a:pt x="62" y="46"/>
                  <a:pt x="61" y="45"/>
                </a:cubicBezTo>
                <a:cubicBezTo>
                  <a:pt x="57" y="41"/>
                  <a:pt x="50" y="41"/>
                  <a:pt x="46" y="45"/>
                </a:cubicBezTo>
                <a:cubicBezTo>
                  <a:pt x="45" y="46"/>
                  <a:pt x="44" y="48"/>
                  <a:pt x="44" y="49"/>
                </a:cubicBezTo>
                <a:cubicBezTo>
                  <a:pt x="43" y="50"/>
                  <a:pt x="43" y="52"/>
                  <a:pt x="43" y="53"/>
                </a:cubicBezTo>
                <a:cubicBezTo>
                  <a:pt x="43" y="56"/>
                  <a:pt x="44" y="59"/>
                  <a:pt x="46" y="61"/>
                </a:cubicBezTo>
                <a:cubicBezTo>
                  <a:pt x="47" y="62"/>
                  <a:pt x="48" y="62"/>
                  <a:pt x="50" y="63"/>
                </a:cubicBezTo>
                <a:close/>
                <a:moveTo>
                  <a:pt x="174" y="231"/>
                </a:moveTo>
                <a:cubicBezTo>
                  <a:pt x="176" y="233"/>
                  <a:pt x="179" y="234"/>
                  <a:pt x="182" y="234"/>
                </a:cubicBezTo>
                <a:cubicBezTo>
                  <a:pt x="184" y="234"/>
                  <a:pt x="187" y="233"/>
                  <a:pt x="189" y="231"/>
                </a:cubicBezTo>
                <a:cubicBezTo>
                  <a:pt x="190" y="230"/>
                  <a:pt x="191" y="229"/>
                  <a:pt x="191" y="228"/>
                </a:cubicBezTo>
                <a:cubicBezTo>
                  <a:pt x="192" y="226"/>
                  <a:pt x="192" y="225"/>
                  <a:pt x="192" y="224"/>
                </a:cubicBezTo>
                <a:cubicBezTo>
                  <a:pt x="192" y="222"/>
                  <a:pt x="192" y="221"/>
                  <a:pt x="191" y="220"/>
                </a:cubicBezTo>
                <a:cubicBezTo>
                  <a:pt x="191" y="218"/>
                  <a:pt x="190" y="217"/>
                  <a:pt x="189" y="216"/>
                </a:cubicBezTo>
                <a:cubicBezTo>
                  <a:pt x="189" y="216"/>
                  <a:pt x="188" y="215"/>
                  <a:pt x="188" y="215"/>
                </a:cubicBezTo>
                <a:cubicBezTo>
                  <a:pt x="187" y="214"/>
                  <a:pt x="186" y="214"/>
                  <a:pt x="186" y="214"/>
                </a:cubicBezTo>
                <a:cubicBezTo>
                  <a:pt x="185" y="214"/>
                  <a:pt x="184" y="213"/>
                  <a:pt x="184" y="213"/>
                </a:cubicBezTo>
                <a:cubicBezTo>
                  <a:pt x="182" y="213"/>
                  <a:pt x="181" y="213"/>
                  <a:pt x="180" y="213"/>
                </a:cubicBezTo>
                <a:cubicBezTo>
                  <a:pt x="179" y="213"/>
                  <a:pt x="178" y="214"/>
                  <a:pt x="178" y="214"/>
                </a:cubicBezTo>
                <a:cubicBezTo>
                  <a:pt x="177" y="214"/>
                  <a:pt x="176" y="214"/>
                  <a:pt x="176" y="215"/>
                </a:cubicBezTo>
                <a:cubicBezTo>
                  <a:pt x="175" y="215"/>
                  <a:pt x="175" y="216"/>
                  <a:pt x="174" y="216"/>
                </a:cubicBezTo>
                <a:cubicBezTo>
                  <a:pt x="173" y="217"/>
                  <a:pt x="172" y="218"/>
                  <a:pt x="172" y="220"/>
                </a:cubicBezTo>
                <a:cubicBezTo>
                  <a:pt x="171" y="221"/>
                  <a:pt x="171" y="222"/>
                  <a:pt x="171" y="224"/>
                </a:cubicBezTo>
                <a:cubicBezTo>
                  <a:pt x="171" y="225"/>
                  <a:pt x="171" y="226"/>
                  <a:pt x="172" y="228"/>
                </a:cubicBezTo>
                <a:cubicBezTo>
                  <a:pt x="172" y="229"/>
                  <a:pt x="173" y="230"/>
                  <a:pt x="174" y="231"/>
                </a:cubicBezTo>
                <a:close/>
                <a:moveTo>
                  <a:pt x="174" y="189"/>
                </a:moveTo>
                <a:cubicBezTo>
                  <a:pt x="175" y="190"/>
                  <a:pt x="176" y="190"/>
                  <a:pt x="178" y="191"/>
                </a:cubicBezTo>
                <a:cubicBezTo>
                  <a:pt x="179" y="191"/>
                  <a:pt x="180" y="192"/>
                  <a:pt x="182" y="192"/>
                </a:cubicBezTo>
                <a:cubicBezTo>
                  <a:pt x="183" y="192"/>
                  <a:pt x="184" y="191"/>
                  <a:pt x="186" y="191"/>
                </a:cubicBezTo>
                <a:cubicBezTo>
                  <a:pt x="187" y="190"/>
                  <a:pt x="188" y="190"/>
                  <a:pt x="189" y="189"/>
                </a:cubicBezTo>
                <a:cubicBezTo>
                  <a:pt x="190" y="188"/>
                  <a:pt x="191" y="186"/>
                  <a:pt x="191" y="185"/>
                </a:cubicBezTo>
                <a:cubicBezTo>
                  <a:pt x="192" y="184"/>
                  <a:pt x="192" y="182"/>
                  <a:pt x="192" y="181"/>
                </a:cubicBezTo>
                <a:cubicBezTo>
                  <a:pt x="192" y="180"/>
                  <a:pt x="192" y="178"/>
                  <a:pt x="191" y="177"/>
                </a:cubicBezTo>
                <a:cubicBezTo>
                  <a:pt x="191" y="176"/>
                  <a:pt x="190" y="174"/>
                  <a:pt x="189" y="173"/>
                </a:cubicBezTo>
                <a:cubicBezTo>
                  <a:pt x="188" y="172"/>
                  <a:pt x="187" y="172"/>
                  <a:pt x="186" y="171"/>
                </a:cubicBezTo>
                <a:cubicBezTo>
                  <a:pt x="183" y="170"/>
                  <a:pt x="180" y="170"/>
                  <a:pt x="178" y="171"/>
                </a:cubicBezTo>
                <a:cubicBezTo>
                  <a:pt x="176" y="172"/>
                  <a:pt x="175" y="172"/>
                  <a:pt x="174" y="173"/>
                </a:cubicBezTo>
                <a:cubicBezTo>
                  <a:pt x="173" y="174"/>
                  <a:pt x="172" y="176"/>
                  <a:pt x="172" y="177"/>
                </a:cubicBezTo>
                <a:cubicBezTo>
                  <a:pt x="171" y="178"/>
                  <a:pt x="171" y="180"/>
                  <a:pt x="171" y="181"/>
                </a:cubicBezTo>
                <a:cubicBezTo>
                  <a:pt x="171" y="182"/>
                  <a:pt x="171" y="184"/>
                  <a:pt x="172" y="185"/>
                </a:cubicBezTo>
                <a:cubicBezTo>
                  <a:pt x="172" y="186"/>
                  <a:pt x="173" y="188"/>
                  <a:pt x="174" y="189"/>
                </a:cubicBezTo>
                <a:close/>
                <a:moveTo>
                  <a:pt x="174" y="146"/>
                </a:moveTo>
                <a:cubicBezTo>
                  <a:pt x="175" y="147"/>
                  <a:pt x="176" y="148"/>
                  <a:pt x="178" y="148"/>
                </a:cubicBezTo>
                <a:cubicBezTo>
                  <a:pt x="179" y="149"/>
                  <a:pt x="180" y="149"/>
                  <a:pt x="182" y="149"/>
                </a:cubicBezTo>
                <a:cubicBezTo>
                  <a:pt x="183" y="149"/>
                  <a:pt x="184" y="149"/>
                  <a:pt x="186" y="148"/>
                </a:cubicBezTo>
                <a:cubicBezTo>
                  <a:pt x="187" y="148"/>
                  <a:pt x="188" y="147"/>
                  <a:pt x="189" y="146"/>
                </a:cubicBezTo>
                <a:cubicBezTo>
                  <a:pt x="190" y="145"/>
                  <a:pt x="191" y="144"/>
                  <a:pt x="191" y="142"/>
                </a:cubicBezTo>
                <a:cubicBezTo>
                  <a:pt x="192" y="141"/>
                  <a:pt x="192" y="140"/>
                  <a:pt x="192" y="138"/>
                </a:cubicBezTo>
                <a:cubicBezTo>
                  <a:pt x="192" y="136"/>
                  <a:pt x="191" y="133"/>
                  <a:pt x="189" y="131"/>
                </a:cubicBezTo>
                <a:cubicBezTo>
                  <a:pt x="187" y="128"/>
                  <a:pt x="183" y="127"/>
                  <a:pt x="180" y="128"/>
                </a:cubicBezTo>
                <a:cubicBezTo>
                  <a:pt x="179" y="128"/>
                  <a:pt x="178" y="128"/>
                  <a:pt x="178" y="129"/>
                </a:cubicBezTo>
                <a:cubicBezTo>
                  <a:pt x="177" y="129"/>
                  <a:pt x="176" y="129"/>
                  <a:pt x="176" y="129"/>
                </a:cubicBezTo>
                <a:cubicBezTo>
                  <a:pt x="175" y="130"/>
                  <a:pt x="175" y="130"/>
                  <a:pt x="174" y="131"/>
                </a:cubicBezTo>
                <a:cubicBezTo>
                  <a:pt x="172" y="133"/>
                  <a:pt x="171" y="136"/>
                  <a:pt x="171" y="138"/>
                </a:cubicBezTo>
                <a:cubicBezTo>
                  <a:pt x="171" y="140"/>
                  <a:pt x="171" y="141"/>
                  <a:pt x="172" y="142"/>
                </a:cubicBezTo>
                <a:cubicBezTo>
                  <a:pt x="172" y="144"/>
                  <a:pt x="173" y="145"/>
                  <a:pt x="174" y="146"/>
                </a:cubicBezTo>
                <a:close/>
                <a:moveTo>
                  <a:pt x="235" y="96"/>
                </a:moveTo>
                <a:cubicBezTo>
                  <a:pt x="235" y="309"/>
                  <a:pt x="235" y="309"/>
                  <a:pt x="235" y="309"/>
                </a:cubicBezTo>
                <a:cubicBezTo>
                  <a:pt x="235" y="315"/>
                  <a:pt x="230" y="320"/>
                  <a:pt x="224" y="320"/>
                </a:cubicBezTo>
                <a:cubicBezTo>
                  <a:pt x="11" y="320"/>
                  <a:pt x="11" y="320"/>
                  <a:pt x="11" y="320"/>
                </a:cubicBezTo>
                <a:cubicBezTo>
                  <a:pt x="5" y="320"/>
                  <a:pt x="0" y="315"/>
                  <a:pt x="0" y="309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139" y="0"/>
                  <a:pt x="139" y="0"/>
                  <a:pt x="139" y="0"/>
                </a:cubicBezTo>
                <a:cubicBezTo>
                  <a:pt x="145" y="0"/>
                  <a:pt x="150" y="4"/>
                  <a:pt x="150" y="10"/>
                </a:cubicBezTo>
                <a:cubicBezTo>
                  <a:pt x="150" y="85"/>
                  <a:pt x="150" y="85"/>
                  <a:pt x="150" y="85"/>
                </a:cubicBezTo>
                <a:cubicBezTo>
                  <a:pt x="224" y="85"/>
                  <a:pt x="224" y="85"/>
                  <a:pt x="224" y="85"/>
                </a:cubicBezTo>
                <a:cubicBezTo>
                  <a:pt x="230" y="85"/>
                  <a:pt x="235" y="90"/>
                  <a:pt x="235" y="96"/>
                </a:cubicBezTo>
                <a:close/>
                <a:moveTo>
                  <a:pt x="22" y="298"/>
                </a:moveTo>
                <a:cubicBezTo>
                  <a:pt x="43" y="298"/>
                  <a:pt x="43" y="298"/>
                  <a:pt x="43" y="298"/>
                </a:cubicBezTo>
                <a:cubicBezTo>
                  <a:pt x="43" y="266"/>
                  <a:pt x="43" y="266"/>
                  <a:pt x="43" y="266"/>
                </a:cubicBezTo>
                <a:cubicBezTo>
                  <a:pt x="43" y="260"/>
                  <a:pt x="48" y="256"/>
                  <a:pt x="54" y="256"/>
                </a:cubicBezTo>
                <a:cubicBezTo>
                  <a:pt x="60" y="256"/>
                  <a:pt x="64" y="260"/>
                  <a:pt x="64" y="266"/>
                </a:cubicBezTo>
                <a:cubicBezTo>
                  <a:pt x="64" y="298"/>
                  <a:pt x="64" y="298"/>
                  <a:pt x="64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1"/>
                  <a:pt x="128" y="21"/>
                  <a:pt x="128" y="21"/>
                </a:cubicBezTo>
                <a:cubicBezTo>
                  <a:pt x="22" y="21"/>
                  <a:pt x="22" y="21"/>
                  <a:pt x="22" y="21"/>
                </a:cubicBezTo>
                <a:lnTo>
                  <a:pt x="22" y="298"/>
                </a:lnTo>
                <a:close/>
                <a:moveTo>
                  <a:pt x="214" y="106"/>
                </a:moveTo>
                <a:cubicBezTo>
                  <a:pt x="150" y="106"/>
                  <a:pt x="150" y="106"/>
                  <a:pt x="150" y="106"/>
                </a:cubicBezTo>
                <a:cubicBezTo>
                  <a:pt x="150" y="298"/>
                  <a:pt x="150" y="298"/>
                  <a:pt x="150" y="298"/>
                </a:cubicBezTo>
                <a:cubicBezTo>
                  <a:pt x="171" y="298"/>
                  <a:pt x="171" y="298"/>
                  <a:pt x="171" y="298"/>
                </a:cubicBezTo>
                <a:cubicBezTo>
                  <a:pt x="171" y="266"/>
                  <a:pt x="171" y="266"/>
                  <a:pt x="171" y="266"/>
                </a:cubicBezTo>
                <a:cubicBezTo>
                  <a:pt x="171" y="260"/>
                  <a:pt x="176" y="256"/>
                  <a:pt x="182" y="256"/>
                </a:cubicBezTo>
                <a:cubicBezTo>
                  <a:pt x="188" y="256"/>
                  <a:pt x="192" y="260"/>
                  <a:pt x="192" y="266"/>
                </a:cubicBezTo>
                <a:cubicBezTo>
                  <a:pt x="192" y="298"/>
                  <a:pt x="192" y="298"/>
                  <a:pt x="192" y="298"/>
                </a:cubicBezTo>
                <a:cubicBezTo>
                  <a:pt x="214" y="298"/>
                  <a:pt x="214" y="298"/>
                  <a:pt x="214" y="298"/>
                </a:cubicBezTo>
                <a:lnTo>
                  <a:pt x="214" y="106"/>
                </a:lnTo>
                <a:close/>
              </a:path>
            </a:pathLst>
          </a:custGeom>
          <a:solidFill>
            <a:sysClr val="windowText" lastClr="000000"/>
          </a:solidFill>
          <a:ln w="3175">
            <a:noFill/>
            <a:round/>
            <a:headEnd/>
            <a:tailEnd/>
          </a:ln>
        </p:spPr>
        <p:txBody>
          <a:bodyPr/>
          <a:lstStyle>
            <a:defPPr>
              <a:defRPr lang="cs-CZ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B82C7049-F640-8A0E-039A-EB3018997FE4}"/>
              </a:ext>
            </a:extLst>
          </p:cNvPr>
          <p:cNvCxnSpPr>
            <a:cxnSpLocks/>
          </p:cNvCxnSpPr>
          <p:nvPr/>
        </p:nvCxnSpPr>
        <p:spPr>
          <a:xfrm flipH="1">
            <a:off x="3184947" y="4678697"/>
            <a:ext cx="266612" cy="152458"/>
          </a:xfrm>
          <a:prstGeom prst="straightConnector1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  <a:headEnd type="triangle"/>
            <a:tailEnd type="triangle"/>
          </a:ln>
          <a:effectLst/>
        </p:spPr>
      </p:cxnSp>
      <p:grpSp>
        <p:nvGrpSpPr>
          <p:cNvPr id="63" name="Group 62">
            <a:extLst>
              <a:ext uri="{FF2B5EF4-FFF2-40B4-BE49-F238E27FC236}">
                <a16:creationId xmlns:a16="http://schemas.microsoft.com/office/drawing/2014/main" id="{54658DE0-52D7-F733-4337-F622FD5F580F}"/>
              </a:ext>
            </a:extLst>
          </p:cNvPr>
          <p:cNvGrpSpPr/>
          <p:nvPr/>
        </p:nvGrpSpPr>
        <p:grpSpPr>
          <a:xfrm>
            <a:off x="4798469" y="3874976"/>
            <a:ext cx="509024" cy="617009"/>
            <a:chOff x="4494098" y="6217765"/>
            <a:chExt cx="549861" cy="682181"/>
          </a:xfrm>
          <a:solidFill>
            <a:sysClr val="windowText" lastClr="000000"/>
          </a:solidFill>
        </p:grpSpPr>
        <p:grpSp>
          <p:nvGrpSpPr>
            <p:cNvPr id="64" name="Group 210">
              <a:extLst>
                <a:ext uri="{FF2B5EF4-FFF2-40B4-BE49-F238E27FC236}">
                  <a16:creationId xmlns:a16="http://schemas.microsoft.com/office/drawing/2014/main" id="{CB4FF744-EDED-2675-8B84-F7AFA59782D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494098" y="6575946"/>
              <a:ext cx="379722" cy="324000"/>
              <a:chOff x="2004" y="804"/>
              <a:chExt cx="184" cy="157"/>
            </a:xfrm>
            <a:grpFill/>
          </p:grpSpPr>
          <p:sp>
            <p:nvSpPr>
              <p:cNvPr id="66" name="Freeform 212">
                <a:extLst>
                  <a:ext uri="{FF2B5EF4-FFF2-40B4-BE49-F238E27FC236}">
                    <a16:creationId xmlns:a16="http://schemas.microsoft.com/office/drawing/2014/main" id="{66560A46-5FA5-686B-2F0B-BED4921CF28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004" y="890"/>
                <a:ext cx="184" cy="71"/>
              </a:xfrm>
              <a:custGeom>
                <a:avLst/>
                <a:gdLst>
                  <a:gd name="T0" fmla="*/ 245 w 277"/>
                  <a:gd name="T1" fmla="*/ 107 h 107"/>
                  <a:gd name="T2" fmla="*/ 32 w 277"/>
                  <a:gd name="T3" fmla="*/ 107 h 107"/>
                  <a:gd name="T4" fmla="*/ 0 w 277"/>
                  <a:gd name="T5" fmla="*/ 75 h 107"/>
                  <a:gd name="T6" fmla="*/ 0 w 277"/>
                  <a:gd name="T7" fmla="*/ 33 h 107"/>
                  <a:gd name="T8" fmla="*/ 32 w 277"/>
                  <a:gd name="T9" fmla="*/ 0 h 107"/>
                  <a:gd name="T10" fmla="*/ 245 w 277"/>
                  <a:gd name="T11" fmla="*/ 0 h 107"/>
                  <a:gd name="T12" fmla="*/ 277 w 277"/>
                  <a:gd name="T13" fmla="*/ 33 h 107"/>
                  <a:gd name="T14" fmla="*/ 277 w 277"/>
                  <a:gd name="T15" fmla="*/ 75 h 107"/>
                  <a:gd name="T16" fmla="*/ 245 w 277"/>
                  <a:gd name="T17" fmla="*/ 107 h 107"/>
                  <a:gd name="T18" fmla="*/ 32 w 277"/>
                  <a:gd name="T19" fmla="*/ 22 h 107"/>
                  <a:gd name="T20" fmla="*/ 21 w 277"/>
                  <a:gd name="T21" fmla="*/ 33 h 107"/>
                  <a:gd name="T22" fmla="*/ 21 w 277"/>
                  <a:gd name="T23" fmla="*/ 75 h 107"/>
                  <a:gd name="T24" fmla="*/ 32 w 277"/>
                  <a:gd name="T25" fmla="*/ 86 h 107"/>
                  <a:gd name="T26" fmla="*/ 245 w 277"/>
                  <a:gd name="T27" fmla="*/ 86 h 107"/>
                  <a:gd name="T28" fmla="*/ 256 w 277"/>
                  <a:gd name="T29" fmla="*/ 75 h 107"/>
                  <a:gd name="T30" fmla="*/ 256 w 277"/>
                  <a:gd name="T31" fmla="*/ 33 h 107"/>
                  <a:gd name="T32" fmla="*/ 245 w 277"/>
                  <a:gd name="T33" fmla="*/ 22 h 107"/>
                  <a:gd name="T34" fmla="*/ 32 w 277"/>
                  <a:gd name="T35" fmla="*/ 22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77" h="107">
                    <a:moveTo>
                      <a:pt x="245" y="107"/>
                    </a:moveTo>
                    <a:cubicBezTo>
                      <a:pt x="32" y="107"/>
                      <a:pt x="32" y="107"/>
                      <a:pt x="32" y="107"/>
                    </a:cubicBezTo>
                    <a:cubicBezTo>
                      <a:pt x="14" y="107"/>
                      <a:pt x="0" y="93"/>
                      <a:pt x="0" y="75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4" y="0"/>
                      <a:pt x="32" y="0"/>
                    </a:cubicBezTo>
                    <a:cubicBezTo>
                      <a:pt x="245" y="0"/>
                      <a:pt x="245" y="0"/>
                      <a:pt x="245" y="0"/>
                    </a:cubicBezTo>
                    <a:cubicBezTo>
                      <a:pt x="263" y="0"/>
                      <a:pt x="277" y="15"/>
                      <a:pt x="277" y="33"/>
                    </a:cubicBezTo>
                    <a:cubicBezTo>
                      <a:pt x="277" y="75"/>
                      <a:pt x="277" y="75"/>
                      <a:pt x="277" y="75"/>
                    </a:cubicBezTo>
                    <a:cubicBezTo>
                      <a:pt x="277" y="93"/>
                      <a:pt x="263" y="107"/>
                      <a:pt x="245" y="107"/>
                    </a:cubicBezTo>
                    <a:close/>
                    <a:moveTo>
                      <a:pt x="32" y="22"/>
                    </a:moveTo>
                    <a:cubicBezTo>
                      <a:pt x="26" y="22"/>
                      <a:pt x="21" y="27"/>
                      <a:pt x="21" y="33"/>
                    </a:cubicBezTo>
                    <a:cubicBezTo>
                      <a:pt x="21" y="75"/>
                      <a:pt x="21" y="75"/>
                      <a:pt x="21" y="75"/>
                    </a:cubicBezTo>
                    <a:cubicBezTo>
                      <a:pt x="21" y="81"/>
                      <a:pt x="26" y="86"/>
                      <a:pt x="32" y="86"/>
                    </a:cubicBezTo>
                    <a:cubicBezTo>
                      <a:pt x="245" y="86"/>
                      <a:pt x="245" y="86"/>
                      <a:pt x="245" y="86"/>
                    </a:cubicBezTo>
                    <a:cubicBezTo>
                      <a:pt x="251" y="86"/>
                      <a:pt x="256" y="81"/>
                      <a:pt x="256" y="75"/>
                    </a:cubicBezTo>
                    <a:cubicBezTo>
                      <a:pt x="256" y="33"/>
                      <a:pt x="256" y="33"/>
                      <a:pt x="256" y="33"/>
                    </a:cubicBezTo>
                    <a:cubicBezTo>
                      <a:pt x="256" y="27"/>
                      <a:pt x="251" y="22"/>
                      <a:pt x="245" y="22"/>
                    </a:cubicBezTo>
                    <a:lnTo>
                      <a:pt x="32" y="2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7" name="Freeform 213">
                <a:extLst>
                  <a:ext uri="{FF2B5EF4-FFF2-40B4-BE49-F238E27FC236}">
                    <a16:creationId xmlns:a16="http://schemas.microsoft.com/office/drawing/2014/main" id="{01F7305C-84A0-707D-CAF5-F4F6974BD0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4" y="804"/>
                <a:ext cx="43" cy="114"/>
              </a:xfrm>
              <a:custGeom>
                <a:avLst/>
                <a:gdLst>
                  <a:gd name="T0" fmla="*/ 11 w 65"/>
                  <a:gd name="T1" fmla="*/ 172 h 172"/>
                  <a:gd name="T2" fmla="*/ 0 w 65"/>
                  <a:gd name="T3" fmla="*/ 161 h 172"/>
                  <a:gd name="T4" fmla="*/ 0 w 65"/>
                  <a:gd name="T5" fmla="*/ 140 h 172"/>
                  <a:gd name="T6" fmla="*/ 1 w 65"/>
                  <a:gd name="T7" fmla="*/ 137 h 172"/>
                  <a:gd name="T8" fmla="*/ 43 w 65"/>
                  <a:gd name="T9" fmla="*/ 9 h 172"/>
                  <a:gd name="T10" fmla="*/ 57 w 65"/>
                  <a:gd name="T11" fmla="*/ 2 h 172"/>
                  <a:gd name="T12" fmla="*/ 63 w 65"/>
                  <a:gd name="T13" fmla="*/ 15 h 172"/>
                  <a:gd name="T14" fmla="*/ 21 w 65"/>
                  <a:gd name="T15" fmla="*/ 142 h 172"/>
                  <a:gd name="T16" fmla="*/ 21 w 65"/>
                  <a:gd name="T17" fmla="*/ 161 h 172"/>
                  <a:gd name="T18" fmla="*/ 11 w 65"/>
                  <a:gd name="T19" fmla="*/ 17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172">
                    <a:moveTo>
                      <a:pt x="11" y="172"/>
                    </a:moveTo>
                    <a:cubicBezTo>
                      <a:pt x="5" y="172"/>
                      <a:pt x="0" y="167"/>
                      <a:pt x="0" y="161"/>
                    </a:cubicBezTo>
                    <a:cubicBezTo>
                      <a:pt x="0" y="140"/>
                      <a:pt x="0" y="140"/>
                      <a:pt x="0" y="140"/>
                    </a:cubicBezTo>
                    <a:cubicBezTo>
                      <a:pt x="0" y="139"/>
                      <a:pt x="0" y="138"/>
                      <a:pt x="1" y="137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5" y="3"/>
                      <a:pt x="51" y="0"/>
                      <a:pt x="57" y="2"/>
                    </a:cubicBezTo>
                    <a:cubicBezTo>
                      <a:pt x="62" y="4"/>
                      <a:pt x="65" y="10"/>
                      <a:pt x="63" y="15"/>
                    </a:cubicBezTo>
                    <a:cubicBezTo>
                      <a:pt x="21" y="142"/>
                      <a:pt x="21" y="142"/>
                      <a:pt x="21" y="142"/>
                    </a:cubicBezTo>
                    <a:cubicBezTo>
                      <a:pt x="21" y="161"/>
                      <a:pt x="21" y="161"/>
                      <a:pt x="21" y="161"/>
                    </a:cubicBezTo>
                    <a:cubicBezTo>
                      <a:pt x="21" y="167"/>
                      <a:pt x="17" y="172"/>
                      <a:pt x="11" y="1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8" name="Freeform 214">
                <a:extLst>
                  <a:ext uri="{FF2B5EF4-FFF2-40B4-BE49-F238E27FC236}">
                    <a16:creationId xmlns:a16="http://schemas.microsoft.com/office/drawing/2014/main" id="{C9A6F88E-AAE7-6767-5200-DD7D760E4D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5" y="804"/>
                <a:ext cx="43" cy="114"/>
              </a:xfrm>
              <a:custGeom>
                <a:avLst/>
                <a:gdLst>
                  <a:gd name="T0" fmla="*/ 55 w 65"/>
                  <a:gd name="T1" fmla="*/ 172 h 172"/>
                  <a:gd name="T2" fmla="*/ 44 w 65"/>
                  <a:gd name="T3" fmla="*/ 161 h 172"/>
                  <a:gd name="T4" fmla="*/ 44 w 65"/>
                  <a:gd name="T5" fmla="*/ 142 h 172"/>
                  <a:gd name="T6" fmla="*/ 2 w 65"/>
                  <a:gd name="T7" fmla="*/ 15 h 172"/>
                  <a:gd name="T8" fmla="*/ 9 w 65"/>
                  <a:gd name="T9" fmla="*/ 2 h 172"/>
                  <a:gd name="T10" fmla="*/ 22 w 65"/>
                  <a:gd name="T11" fmla="*/ 9 h 172"/>
                  <a:gd name="T12" fmla="*/ 65 w 65"/>
                  <a:gd name="T13" fmla="*/ 137 h 172"/>
                  <a:gd name="T14" fmla="*/ 65 w 65"/>
                  <a:gd name="T15" fmla="*/ 140 h 172"/>
                  <a:gd name="T16" fmla="*/ 65 w 65"/>
                  <a:gd name="T17" fmla="*/ 161 h 172"/>
                  <a:gd name="T18" fmla="*/ 55 w 65"/>
                  <a:gd name="T19" fmla="*/ 17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5" h="172">
                    <a:moveTo>
                      <a:pt x="55" y="172"/>
                    </a:moveTo>
                    <a:cubicBezTo>
                      <a:pt x="49" y="172"/>
                      <a:pt x="44" y="167"/>
                      <a:pt x="44" y="161"/>
                    </a:cubicBezTo>
                    <a:cubicBezTo>
                      <a:pt x="44" y="142"/>
                      <a:pt x="44" y="142"/>
                      <a:pt x="44" y="142"/>
                    </a:cubicBezTo>
                    <a:cubicBezTo>
                      <a:pt x="2" y="15"/>
                      <a:pt x="2" y="15"/>
                      <a:pt x="2" y="15"/>
                    </a:cubicBezTo>
                    <a:cubicBezTo>
                      <a:pt x="0" y="10"/>
                      <a:pt x="3" y="4"/>
                      <a:pt x="9" y="2"/>
                    </a:cubicBezTo>
                    <a:cubicBezTo>
                      <a:pt x="14" y="0"/>
                      <a:pt x="20" y="3"/>
                      <a:pt x="22" y="9"/>
                    </a:cubicBezTo>
                    <a:cubicBezTo>
                      <a:pt x="65" y="137"/>
                      <a:pt x="65" y="137"/>
                      <a:pt x="65" y="137"/>
                    </a:cubicBezTo>
                    <a:cubicBezTo>
                      <a:pt x="65" y="138"/>
                      <a:pt x="65" y="139"/>
                      <a:pt x="65" y="140"/>
                    </a:cubicBezTo>
                    <a:cubicBezTo>
                      <a:pt x="65" y="161"/>
                      <a:pt x="65" y="161"/>
                      <a:pt x="65" y="161"/>
                    </a:cubicBezTo>
                    <a:cubicBezTo>
                      <a:pt x="65" y="167"/>
                      <a:pt x="61" y="172"/>
                      <a:pt x="55" y="1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9" name="Freeform 215">
                <a:extLst>
                  <a:ext uri="{FF2B5EF4-FFF2-40B4-BE49-F238E27FC236}">
                    <a16:creationId xmlns:a16="http://schemas.microsoft.com/office/drawing/2014/main" id="{E6FD2D8D-3E80-BB4B-85F8-DBCD610BE7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3" y="805"/>
                <a:ext cx="127" cy="14"/>
              </a:xfrm>
              <a:custGeom>
                <a:avLst/>
                <a:gdLst>
                  <a:gd name="T0" fmla="*/ 181 w 192"/>
                  <a:gd name="T1" fmla="*/ 22 h 22"/>
                  <a:gd name="T2" fmla="*/ 10 w 192"/>
                  <a:gd name="T3" fmla="*/ 22 h 22"/>
                  <a:gd name="T4" fmla="*/ 0 w 192"/>
                  <a:gd name="T5" fmla="*/ 11 h 22"/>
                  <a:gd name="T6" fmla="*/ 10 w 192"/>
                  <a:gd name="T7" fmla="*/ 0 h 22"/>
                  <a:gd name="T8" fmla="*/ 181 w 192"/>
                  <a:gd name="T9" fmla="*/ 0 h 22"/>
                  <a:gd name="T10" fmla="*/ 192 w 192"/>
                  <a:gd name="T11" fmla="*/ 11 h 22"/>
                  <a:gd name="T12" fmla="*/ 181 w 192"/>
                  <a:gd name="T13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2" h="22">
                    <a:moveTo>
                      <a:pt x="181" y="22"/>
                    </a:moveTo>
                    <a:cubicBezTo>
                      <a:pt x="10" y="22"/>
                      <a:pt x="10" y="22"/>
                      <a:pt x="10" y="22"/>
                    </a:cubicBezTo>
                    <a:cubicBezTo>
                      <a:pt x="4" y="22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81" y="0"/>
                      <a:pt x="181" y="0"/>
                      <a:pt x="181" y="0"/>
                    </a:cubicBezTo>
                    <a:cubicBezTo>
                      <a:pt x="187" y="0"/>
                      <a:pt x="192" y="5"/>
                      <a:pt x="192" y="11"/>
                    </a:cubicBezTo>
                    <a:cubicBezTo>
                      <a:pt x="192" y="17"/>
                      <a:pt x="187" y="22"/>
                      <a:pt x="181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0" name="Freeform 216">
                <a:extLst>
                  <a:ext uri="{FF2B5EF4-FFF2-40B4-BE49-F238E27FC236}">
                    <a16:creationId xmlns:a16="http://schemas.microsoft.com/office/drawing/2014/main" id="{4DFBC6EF-ECD1-1EFB-5782-BDA715CBE6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6" y="918"/>
                <a:ext cx="14" cy="14"/>
              </a:xfrm>
              <a:custGeom>
                <a:avLst/>
                <a:gdLst>
                  <a:gd name="T0" fmla="*/ 11 w 22"/>
                  <a:gd name="T1" fmla="*/ 22 h 22"/>
                  <a:gd name="T2" fmla="*/ 3 w 22"/>
                  <a:gd name="T3" fmla="*/ 19 h 22"/>
                  <a:gd name="T4" fmla="*/ 1 w 22"/>
                  <a:gd name="T5" fmla="*/ 16 h 22"/>
                  <a:gd name="T6" fmla="*/ 0 w 22"/>
                  <a:gd name="T7" fmla="*/ 12 h 22"/>
                  <a:gd name="T8" fmla="*/ 1 w 22"/>
                  <a:gd name="T9" fmla="*/ 8 h 22"/>
                  <a:gd name="T10" fmla="*/ 3 w 22"/>
                  <a:gd name="T11" fmla="*/ 4 h 22"/>
                  <a:gd name="T12" fmla="*/ 5 w 22"/>
                  <a:gd name="T13" fmla="*/ 3 h 22"/>
                  <a:gd name="T14" fmla="*/ 7 w 22"/>
                  <a:gd name="T15" fmla="*/ 2 h 22"/>
                  <a:gd name="T16" fmla="*/ 9 w 22"/>
                  <a:gd name="T17" fmla="*/ 1 h 22"/>
                  <a:gd name="T18" fmla="*/ 19 w 22"/>
                  <a:gd name="T19" fmla="*/ 4 h 22"/>
                  <a:gd name="T20" fmla="*/ 21 w 22"/>
                  <a:gd name="T21" fmla="*/ 8 h 22"/>
                  <a:gd name="T22" fmla="*/ 22 w 22"/>
                  <a:gd name="T23" fmla="*/ 12 h 22"/>
                  <a:gd name="T24" fmla="*/ 21 w 22"/>
                  <a:gd name="T25" fmla="*/ 16 h 22"/>
                  <a:gd name="T26" fmla="*/ 19 w 22"/>
                  <a:gd name="T27" fmla="*/ 19 h 22"/>
                  <a:gd name="T28" fmla="*/ 15 w 22"/>
                  <a:gd name="T29" fmla="*/ 21 h 22"/>
                  <a:gd name="T30" fmla="*/ 11 w 22"/>
                  <a:gd name="T31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2" h="22">
                    <a:moveTo>
                      <a:pt x="11" y="22"/>
                    </a:moveTo>
                    <a:cubicBezTo>
                      <a:pt x="8" y="22"/>
                      <a:pt x="5" y="21"/>
                      <a:pt x="3" y="19"/>
                    </a:cubicBezTo>
                    <a:cubicBezTo>
                      <a:pt x="2" y="18"/>
                      <a:pt x="2" y="17"/>
                      <a:pt x="1" y="16"/>
                    </a:cubicBez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1" y="9"/>
                      <a:pt x="1" y="8"/>
                    </a:cubicBezTo>
                    <a:cubicBezTo>
                      <a:pt x="2" y="6"/>
                      <a:pt x="2" y="5"/>
                      <a:pt x="3" y="4"/>
                    </a:cubicBezTo>
                    <a:cubicBezTo>
                      <a:pt x="4" y="4"/>
                      <a:pt x="4" y="3"/>
                      <a:pt x="5" y="3"/>
                    </a:cubicBezTo>
                    <a:cubicBezTo>
                      <a:pt x="6" y="2"/>
                      <a:pt x="6" y="2"/>
                      <a:pt x="7" y="2"/>
                    </a:cubicBezTo>
                    <a:cubicBezTo>
                      <a:pt x="8" y="2"/>
                      <a:pt x="8" y="1"/>
                      <a:pt x="9" y="1"/>
                    </a:cubicBezTo>
                    <a:cubicBezTo>
                      <a:pt x="12" y="0"/>
                      <a:pt x="16" y="2"/>
                      <a:pt x="19" y="4"/>
                    </a:cubicBezTo>
                    <a:cubicBezTo>
                      <a:pt x="20" y="5"/>
                      <a:pt x="20" y="6"/>
                      <a:pt x="21" y="8"/>
                    </a:cubicBezTo>
                    <a:cubicBezTo>
                      <a:pt x="21" y="9"/>
                      <a:pt x="22" y="10"/>
                      <a:pt x="22" y="12"/>
                    </a:cubicBezTo>
                    <a:cubicBezTo>
                      <a:pt x="22" y="13"/>
                      <a:pt x="21" y="14"/>
                      <a:pt x="21" y="16"/>
                    </a:cubicBezTo>
                    <a:cubicBezTo>
                      <a:pt x="20" y="17"/>
                      <a:pt x="20" y="18"/>
                      <a:pt x="19" y="19"/>
                    </a:cubicBezTo>
                    <a:cubicBezTo>
                      <a:pt x="18" y="20"/>
                      <a:pt x="16" y="21"/>
                      <a:pt x="15" y="21"/>
                    </a:cubicBezTo>
                    <a:cubicBezTo>
                      <a:pt x="14" y="22"/>
                      <a:pt x="12" y="22"/>
                      <a:pt x="11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Freeform 217">
                <a:extLst>
                  <a:ext uri="{FF2B5EF4-FFF2-40B4-BE49-F238E27FC236}">
                    <a16:creationId xmlns:a16="http://schemas.microsoft.com/office/drawing/2014/main" id="{E1994E26-E810-795E-EF01-93FA4626B8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8" y="918"/>
                <a:ext cx="14" cy="14"/>
              </a:xfrm>
              <a:custGeom>
                <a:avLst/>
                <a:gdLst>
                  <a:gd name="T0" fmla="*/ 10 w 21"/>
                  <a:gd name="T1" fmla="*/ 22 h 22"/>
                  <a:gd name="T2" fmla="*/ 6 w 21"/>
                  <a:gd name="T3" fmla="*/ 21 h 22"/>
                  <a:gd name="T4" fmla="*/ 3 w 21"/>
                  <a:gd name="T5" fmla="*/ 19 h 22"/>
                  <a:gd name="T6" fmla="*/ 1 w 21"/>
                  <a:gd name="T7" fmla="*/ 16 h 22"/>
                  <a:gd name="T8" fmla="*/ 0 w 21"/>
                  <a:gd name="T9" fmla="*/ 12 h 22"/>
                  <a:gd name="T10" fmla="*/ 1 w 21"/>
                  <a:gd name="T11" fmla="*/ 8 h 22"/>
                  <a:gd name="T12" fmla="*/ 3 w 21"/>
                  <a:gd name="T13" fmla="*/ 4 h 22"/>
                  <a:gd name="T14" fmla="*/ 12 w 21"/>
                  <a:gd name="T15" fmla="*/ 1 h 22"/>
                  <a:gd name="T16" fmla="*/ 14 w 21"/>
                  <a:gd name="T17" fmla="*/ 2 h 22"/>
                  <a:gd name="T18" fmla="*/ 16 w 21"/>
                  <a:gd name="T19" fmla="*/ 3 h 22"/>
                  <a:gd name="T20" fmla="*/ 18 w 21"/>
                  <a:gd name="T21" fmla="*/ 4 h 22"/>
                  <a:gd name="T22" fmla="*/ 20 w 21"/>
                  <a:gd name="T23" fmla="*/ 8 h 22"/>
                  <a:gd name="T24" fmla="*/ 21 w 21"/>
                  <a:gd name="T25" fmla="*/ 12 h 22"/>
                  <a:gd name="T26" fmla="*/ 20 w 21"/>
                  <a:gd name="T27" fmla="*/ 16 h 22"/>
                  <a:gd name="T28" fmla="*/ 18 w 21"/>
                  <a:gd name="T29" fmla="*/ 19 h 22"/>
                  <a:gd name="T30" fmla="*/ 10 w 21"/>
                  <a:gd name="T31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1" h="22">
                    <a:moveTo>
                      <a:pt x="10" y="22"/>
                    </a:moveTo>
                    <a:cubicBezTo>
                      <a:pt x="9" y="22"/>
                      <a:pt x="8" y="22"/>
                      <a:pt x="6" y="21"/>
                    </a:cubicBezTo>
                    <a:cubicBezTo>
                      <a:pt x="5" y="21"/>
                      <a:pt x="4" y="20"/>
                      <a:pt x="3" y="19"/>
                    </a:cubicBezTo>
                    <a:cubicBezTo>
                      <a:pt x="2" y="18"/>
                      <a:pt x="1" y="17"/>
                      <a:pt x="1" y="16"/>
                    </a:cubicBezTo>
                    <a:cubicBezTo>
                      <a:pt x="0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1" y="8"/>
                    </a:cubicBezTo>
                    <a:cubicBezTo>
                      <a:pt x="1" y="6"/>
                      <a:pt x="2" y="5"/>
                      <a:pt x="3" y="4"/>
                    </a:cubicBezTo>
                    <a:cubicBezTo>
                      <a:pt x="5" y="2"/>
                      <a:pt x="9" y="0"/>
                      <a:pt x="12" y="1"/>
                    </a:cubicBezTo>
                    <a:cubicBezTo>
                      <a:pt x="13" y="1"/>
                      <a:pt x="14" y="2"/>
                      <a:pt x="14" y="2"/>
                    </a:cubicBezTo>
                    <a:cubicBezTo>
                      <a:pt x="15" y="2"/>
                      <a:pt x="16" y="2"/>
                      <a:pt x="16" y="3"/>
                    </a:cubicBezTo>
                    <a:cubicBezTo>
                      <a:pt x="17" y="3"/>
                      <a:pt x="17" y="4"/>
                      <a:pt x="18" y="4"/>
                    </a:cubicBezTo>
                    <a:cubicBezTo>
                      <a:pt x="19" y="5"/>
                      <a:pt x="20" y="6"/>
                      <a:pt x="20" y="8"/>
                    </a:cubicBezTo>
                    <a:cubicBezTo>
                      <a:pt x="21" y="9"/>
                      <a:pt x="21" y="10"/>
                      <a:pt x="21" y="12"/>
                    </a:cubicBezTo>
                    <a:cubicBezTo>
                      <a:pt x="21" y="13"/>
                      <a:pt x="21" y="14"/>
                      <a:pt x="20" y="16"/>
                    </a:cubicBezTo>
                    <a:cubicBezTo>
                      <a:pt x="20" y="17"/>
                      <a:pt x="19" y="18"/>
                      <a:pt x="18" y="19"/>
                    </a:cubicBezTo>
                    <a:cubicBezTo>
                      <a:pt x="16" y="21"/>
                      <a:pt x="13" y="22"/>
                      <a:pt x="10" y="2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65" name="Freeform 683">
              <a:extLst>
                <a:ext uri="{FF2B5EF4-FFF2-40B4-BE49-F238E27FC236}">
                  <a16:creationId xmlns:a16="http://schemas.microsoft.com/office/drawing/2014/main" id="{DB06D693-2814-4FE9-3F67-BCC8007499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83959" y="6217765"/>
              <a:ext cx="360000" cy="432000"/>
            </a:xfrm>
            <a:custGeom>
              <a:avLst/>
              <a:gdLst>
                <a:gd name="T0" fmla="*/ 94 w 234"/>
                <a:gd name="T1" fmla="*/ 170 h 312"/>
                <a:gd name="T2" fmla="*/ 85 w 234"/>
                <a:gd name="T3" fmla="*/ 176 h 312"/>
                <a:gd name="T4" fmla="*/ 80 w 234"/>
                <a:gd name="T5" fmla="*/ 174 h 312"/>
                <a:gd name="T6" fmla="*/ 42 w 234"/>
                <a:gd name="T7" fmla="*/ 110 h 312"/>
                <a:gd name="T8" fmla="*/ 80 w 234"/>
                <a:gd name="T9" fmla="*/ 45 h 312"/>
                <a:gd name="T10" fmla="*/ 94 w 234"/>
                <a:gd name="T11" fmla="*/ 49 h 312"/>
                <a:gd name="T12" fmla="*/ 90 w 234"/>
                <a:gd name="T13" fmla="*/ 63 h 312"/>
                <a:gd name="T14" fmla="*/ 64 w 234"/>
                <a:gd name="T15" fmla="*/ 110 h 312"/>
                <a:gd name="T16" fmla="*/ 90 w 234"/>
                <a:gd name="T17" fmla="*/ 156 h 312"/>
                <a:gd name="T18" fmla="*/ 94 w 234"/>
                <a:gd name="T19" fmla="*/ 170 h 312"/>
                <a:gd name="T20" fmla="*/ 79 w 234"/>
                <a:gd name="T21" fmla="*/ 198 h 312"/>
                <a:gd name="T22" fmla="*/ 21 w 234"/>
                <a:gd name="T23" fmla="*/ 110 h 312"/>
                <a:gd name="T24" fmla="*/ 79 w 234"/>
                <a:gd name="T25" fmla="*/ 22 h 312"/>
                <a:gd name="T26" fmla="*/ 84 w 234"/>
                <a:gd name="T27" fmla="*/ 8 h 312"/>
                <a:gd name="T28" fmla="*/ 70 w 234"/>
                <a:gd name="T29" fmla="*/ 2 h 312"/>
                <a:gd name="T30" fmla="*/ 0 w 234"/>
                <a:gd name="T31" fmla="*/ 110 h 312"/>
                <a:gd name="T32" fmla="*/ 70 w 234"/>
                <a:gd name="T33" fmla="*/ 217 h 312"/>
                <a:gd name="T34" fmla="*/ 74 w 234"/>
                <a:gd name="T35" fmla="*/ 218 h 312"/>
                <a:gd name="T36" fmla="*/ 84 w 234"/>
                <a:gd name="T37" fmla="*/ 212 h 312"/>
                <a:gd name="T38" fmla="*/ 79 w 234"/>
                <a:gd name="T39" fmla="*/ 198 h 312"/>
                <a:gd name="T40" fmla="*/ 128 w 234"/>
                <a:gd name="T41" fmla="*/ 140 h 312"/>
                <a:gd name="T42" fmla="*/ 128 w 234"/>
                <a:gd name="T43" fmla="*/ 302 h 312"/>
                <a:gd name="T44" fmla="*/ 117 w 234"/>
                <a:gd name="T45" fmla="*/ 312 h 312"/>
                <a:gd name="T46" fmla="*/ 106 w 234"/>
                <a:gd name="T47" fmla="*/ 302 h 312"/>
                <a:gd name="T48" fmla="*/ 106 w 234"/>
                <a:gd name="T49" fmla="*/ 140 h 312"/>
                <a:gd name="T50" fmla="*/ 85 w 234"/>
                <a:gd name="T51" fmla="*/ 110 h 312"/>
                <a:gd name="T52" fmla="*/ 117 w 234"/>
                <a:gd name="T53" fmla="*/ 78 h 312"/>
                <a:gd name="T54" fmla="*/ 149 w 234"/>
                <a:gd name="T55" fmla="*/ 110 h 312"/>
                <a:gd name="T56" fmla="*/ 128 w 234"/>
                <a:gd name="T57" fmla="*/ 140 h 312"/>
                <a:gd name="T58" fmla="*/ 106 w 234"/>
                <a:gd name="T59" fmla="*/ 110 h 312"/>
                <a:gd name="T60" fmla="*/ 117 w 234"/>
                <a:gd name="T61" fmla="*/ 120 h 312"/>
                <a:gd name="T62" fmla="*/ 128 w 234"/>
                <a:gd name="T63" fmla="*/ 110 h 312"/>
                <a:gd name="T64" fmla="*/ 117 w 234"/>
                <a:gd name="T65" fmla="*/ 99 h 312"/>
                <a:gd name="T66" fmla="*/ 106 w 234"/>
                <a:gd name="T67" fmla="*/ 110 h 312"/>
                <a:gd name="T68" fmla="*/ 192 w 234"/>
                <a:gd name="T69" fmla="*/ 110 h 312"/>
                <a:gd name="T70" fmla="*/ 154 w 234"/>
                <a:gd name="T71" fmla="*/ 45 h 312"/>
                <a:gd name="T72" fmla="*/ 140 w 234"/>
                <a:gd name="T73" fmla="*/ 49 h 312"/>
                <a:gd name="T74" fmla="*/ 144 w 234"/>
                <a:gd name="T75" fmla="*/ 63 h 312"/>
                <a:gd name="T76" fmla="*/ 170 w 234"/>
                <a:gd name="T77" fmla="*/ 110 h 312"/>
                <a:gd name="T78" fmla="*/ 144 w 234"/>
                <a:gd name="T79" fmla="*/ 156 h 312"/>
                <a:gd name="T80" fmla="*/ 140 w 234"/>
                <a:gd name="T81" fmla="*/ 170 h 312"/>
                <a:gd name="T82" fmla="*/ 149 w 234"/>
                <a:gd name="T83" fmla="*/ 176 h 312"/>
                <a:gd name="T84" fmla="*/ 154 w 234"/>
                <a:gd name="T85" fmla="*/ 174 h 312"/>
                <a:gd name="T86" fmla="*/ 192 w 234"/>
                <a:gd name="T87" fmla="*/ 110 h 312"/>
                <a:gd name="T88" fmla="*/ 164 w 234"/>
                <a:gd name="T89" fmla="*/ 2 h 312"/>
                <a:gd name="T90" fmla="*/ 150 w 234"/>
                <a:gd name="T91" fmla="*/ 8 h 312"/>
                <a:gd name="T92" fmla="*/ 155 w 234"/>
                <a:gd name="T93" fmla="*/ 22 h 312"/>
                <a:gd name="T94" fmla="*/ 213 w 234"/>
                <a:gd name="T95" fmla="*/ 110 h 312"/>
                <a:gd name="T96" fmla="*/ 155 w 234"/>
                <a:gd name="T97" fmla="*/ 198 h 312"/>
                <a:gd name="T98" fmla="*/ 150 w 234"/>
                <a:gd name="T99" fmla="*/ 212 h 312"/>
                <a:gd name="T100" fmla="*/ 160 w 234"/>
                <a:gd name="T101" fmla="*/ 218 h 312"/>
                <a:gd name="T102" fmla="*/ 164 w 234"/>
                <a:gd name="T103" fmla="*/ 217 h 312"/>
                <a:gd name="T104" fmla="*/ 234 w 234"/>
                <a:gd name="T105" fmla="*/ 110 h 312"/>
                <a:gd name="T106" fmla="*/ 164 w 234"/>
                <a:gd name="T107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4" h="312">
                  <a:moveTo>
                    <a:pt x="94" y="170"/>
                  </a:moveTo>
                  <a:cubicBezTo>
                    <a:pt x="92" y="174"/>
                    <a:pt x="89" y="176"/>
                    <a:pt x="85" y="176"/>
                  </a:cubicBezTo>
                  <a:cubicBezTo>
                    <a:pt x="83" y="176"/>
                    <a:pt x="81" y="175"/>
                    <a:pt x="80" y="174"/>
                  </a:cubicBezTo>
                  <a:cubicBezTo>
                    <a:pt x="57" y="161"/>
                    <a:pt x="42" y="136"/>
                    <a:pt x="42" y="110"/>
                  </a:cubicBezTo>
                  <a:cubicBezTo>
                    <a:pt x="42" y="83"/>
                    <a:pt x="57" y="58"/>
                    <a:pt x="80" y="45"/>
                  </a:cubicBezTo>
                  <a:cubicBezTo>
                    <a:pt x="85" y="42"/>
                    <a:pt x="91" y="44"/>
                    <a:pt x="94" y="49"/>
                  </a:cubicBezTo>
                  <a:cubicBezTo>
                    <a:pt x="97" y="54"/>
                    <a:pt x="95" y="61"/>
                    <a:pt x="90" y="63"/>
                  </a:cubicBezTo>
                  <a:cubicBezTo>
                    <a:pt x="74" y="73"/>
                    <a:pt x="64" y="91"/>
                    <a:pt x="64" y="110"/>
                  </a:cubicBezTo>
                  <a:cubicBezTo>
                    <a:pt x="64" y="129"/>
                    <a:pt x="74" y="146"/>
                    <a:pt x="90" y="156"/>
                  </a:cubicBezTo>
                  <a:cubicBezTo>
                    <a:pt x="95" y="159"/>
                    <a:pt x="97" y="165"/>
                    <a:pt x="94" y="170"/>
                  </a:cubicBezTo>
                  <a:close/>
                  <a:moveTo>
                    <a:pt x="79" y="198"/>
                  </a:moveTo>
                  <a:cubicBezTo>
                    <a:pt x="44" y="182"/>
                    <a:pt x="21" y="148"/>
                    <a:pt x="21" y="110"/>
                  </a:cubicBezTo>
                  <a:cubicBezTo>
                    <a:pt x="21" y="71"/>
                    <a:pt x="44" y="37"/>
                    <a:pt x="79" y="22"/>
                  </a:cubicBezTo>
                  <a:cubicBezTo>
                    <a:pt x="84" y="19"/>
                    <a:pt x="86" y="13"/>
                    <a:pt x="84" y="8"/>
                  </a:cubicBezTo>
                  <a:cubicBezTo>
                    <a:pt x="82" y="2"/>
                    <a:pt x="75" y="0"/>
                    <a:pt x="70" y="2"/>
                  </a:cubicBezTo>
                  <a:cubicBezTo>
                    <a:pt x="27" y="21"/>
                    <a:pt x="0" y="63"/>
                    <a:pt x="0" y="110"/>
                  </a:cubicBezTo>
                  <a:cubicBezTo>
                    <a:pt x="0" y="156"/>
                    <a:pt x="27" y="199"/>
                    <a:pt x="70" y="217"/>
                  </a:cubicBezTo>
                  <a:cubicBezTo>
                    <a:pt x="71" y="218"/>
                    <a:pt x="73" y="218"/>
                    <a:pt x="74" y="218"/>
                  </a:cubicBezTo>
                  <a:cubicBezTo>
                    <a:pt x="78" y="218"/>
                    <a:pt x="82" y="216"/>
                    <a:pt x="84" y="212"/>
                  </a:cubicBezTo>
                  <a:cubicBezTo>
                    <a:pt x="86" y="206"/>
                    <a:pt x="84" y="200"/>
                    <a:pt x="79" y="198"/>
                  </a:cubicBezTo>
                  <a:close/>
                  <a:moveTo>
                    <a:pt x="128" y="140"/>
                  </a:moveTo>
                  <a:cubicBezTo>
                    <a:pt x="128" y="302"/>
                    <a:pt x="128" y="302"/>
                    <a:pt x="128" y="302"/>
                  </a:cubicBezTo>
                  <a:cubicBezTo>
                    <a:pt x="128" y="308"/>
                    <a:pt x="123" y="312"/>
                    <a:pt x="117" y="312"/>
                  </a:cubicBezTo>
                  <a:cubicBezTo>
                    <a:pt x="111" y="312"/>
                    <a:pt x="106" y="308"/>
                    <a:pt x="106" y="302"/>
                  </a:cubicBezTo>
                  <a:cubicBezTo>
                    <a:pt x="106" y="140"/>
                    <a:pt x="106" y="140"/>
                    <a:pt x="106" y="140"/>
                  </a:cubicBezTo>
                  <a:cubicBezTo>
                    <a:pt x="94" y="135"/>
                    <a:pt x="85" y="124"/>
                    <a:pt x="85" y="110"/>
                  </a:cubicBezTo>
                  <a:cubicBezTo>
                    <a:pt x="85" y="92"/>
                    <a:pt x="99" y="78"/>
                    <a:pt x="117" y="78"/>
                  </a:cubicBezTo>
                  <a:cubicBezTo>
                    <a:pt x="135" y="78"/>
                    <a:pt x="149" y="92"/>
                    <a:pt x="149" y="110"/>
                  </a:cubicBezTo>
                  <a:cubicBezTo>
                    <a:pt x="149" y="124"/>
                    <a:pt x="140" y="135"/>
                    <a:pt x="128" y="140"/>
                  </a:cubicBezTo>
                  <a:close/>
                  <a:moveTo>
                    <a:pt x="106" y="110"/>
                  </a:moveTo>
                  <a:cubicBezTo>
                    <a:pt x="106" y="116"/>
                    <a:pt x="111" y="120"/>
                    <a:pt x="117" y="120"/>
                  </a:cubicBezTo>
                  <a:cubicBezTo>
                    <a:pt x="123" y="120"/>
                    <a:pt x="128" y="116"/>
                    <a:pt x="128" y="110"/>
                  </a:cubicBezTo>
                  <a:cubicBezTo>
                    <a:pt x="128" y="104"/>
                    <a:pt x="123" y="99"/>
                    <a:pt x="117" y="99"/>
                  </a:cubicBezTo>
                  <a:cubicBezTo>
                    <a:pt x="111" y="99"/>
                    <a:pt x="106" y="104"/>
                    <a:pt x="106" y="110"/>
                  </a:cubicBezTo>
                  <a:close/>
                  <a:moveTo>
                    <a:pt x="192" y="110"/>
                  </a:moveTo>
                  <a:cubicBezTo>
                    <a:pt x="192" y="83"/>
                    <a:pt x="177" y="58"/>
                    <a:pt x="154" y="45"/>
                  </a:cubicBezTo>
                  <a:cubicBezTo>
                    <a:pt x="149" y="42"/>
                    <a:pt x="143" y="44"/>
                    <a:pt x="140" y="49"/>
                  </a:cubicBezTo>
                  <a:cubicBezTo>
                    <a:pt x="137" y="54"/>
                    <a:pt x="139" y="61"/>
                    <a:pt x="144" y="63"/>
                  </a:cubicBezTo>
                  <a:cubicBezTo>
                    <a:pt x="160" y="73"/>
                    <a:pt x="170" y="91"/>
                    <a:pt x="170" y="110"/>
                  </a:cubicBezTo>
                  <a:cubicBezTo>
                    <a:pt x="170" y="129"/>
                    <a:pt x="160" y="146"/>
                    <a:pt x="144" y="156"/>
                  </a:cubicBezTo>
                  <a:cubicBezTo>
                    <a:pt x="139" y="159"/>
                    <a:pt x="137" y="165"/>
                    <a:pt x="140" y="170"/>
                  </a:cubicBezTo>
                  <a:cubicBezTo>
                    <a:pt x="142" y="174"/>
                    <a:pt x="145" y="176"/>
                    <a:pt x="149" y="176"/>
                  </a:cubicBezTo>
                  <a:cubicBezTo>
                    <a:pt x="151" y="176"/>
                    <a:pt x="153" y="175"/>
                    <a:pt x="154" y="174"/>
                  </a:cubicBezTo>
                  <a:cubicBezTo>
                    <a:pt x="177" y="161"/>
                    <a:pt x="192" y="136"/>
                    <a:pt x="192" y="110"/>
                  </a:cubicBezTo>
                  <a:close/>
                  <a:moveTo>
                    <a:pt x="164" y="2"/>
                  </a:moveTo>
                  <a:cubicBezTo>
                    <a:pt x="159" y="0"/>
                    <a:pt x="152" y="2"/>
                    <a:pt x="150" y="8"/>
                  </a:cubicBezTo>
                  <a:cubicBezTo>
                    <a:pt x="148" y="13"/>
                    <a:pt x="150" y="19"/>
                    <a:pt x="155" y="22"/>
                  </a:cubicBezTo>
                  <a:cubicBezTo>
                    <a:pt x="190" y="37"/>
                    <a:pt x="213" y="71"/>
                    <a:pt x="213" y="110"/>
                  </a:cubicBezTo>
                  <a:cubicBezTo>
                    <a:pt x="213" y="148"/>
                    <a:pt x="190" y="182"/>
                    <a:pt x="155" y="198"/>
                  </a:cubicBezTo>
                  <a:cubicBezTo>
                    <a:pt x="150" y="200"/>
                    <a:pt x="148" y="206"/>
                    <a:pt x="150" y="212"/>
                  </a:cubicBezTo>
                  <a:cubicBezTo>
                    <a:pt x="152" y="216"/>
                    <a:pt x="156" y="218"/>
                    <a:pt x="160" y="218"/>
                  </a:cubicBezTo>
                  <a:cubicBezTo>
                    <a:pt x="161" y="218"/>
                    <a:pt x="163" y="218"/>
                    <a:pt x="164" y="217"/>
                  </a:cubicBezTo>
                  <a:cubicBezTo>
                    <a:pt x="207" y="199"/>
                    <a:pt x="234" y="156"/>
                    <a:pt x="234" y="110"/>
                  </a:cubicBezTo>
                  <a:cubicBezTo>
                    <a:pt x="234" y="63"/>
                    <a:pt x="207" y="21"/>
                    <a:pt x="16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72" name="Freeform 885">
            <a:extLst>
              <a:ext uri="{FF2B5EF4-FFF2-40B4-BE49-F238E27FC236}">
                <a16:creationId xmlns:a16="http://schemas.microsoft.com/office/drawing/2014/main" id="{AC3DDC6B-9DF5-45D5-F7A5-F99CA50EAD0B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318440" y="4970087"/>
            <a:ext cx="333922" cy="394637"/>
          </a:xfrm>
          <a:custGeom>
            <a:avLst/>
            <a:gdLst>
              <a:gd name="T0" fmla="*/ 234 w 256"/>
              <a:gd name="T1" fmla="*/ 171 h 310"/>
              <a:gd name="T2" fmla="*/ 208 w 256"/>
              <a:gd name="T3" fmla="*/ 160 h 310"/>
              <a:gd name="T4" fmla="*/ 200 w 256"/>
              <a:gd name="T5" fmla="*/ 133 h 310"/>
              <a:gd name="T6" fmla="*/ 96 w 256"/>
              <a:gd name="T7" fmla="*/ 107 h 310"/>
              <a:gd name="T8" fmla="*/ 53 w 256"/>
              <a:gd name="T9" fmla="*/ 136 h 310"/>
              <a:gd name="T10" fmla="*/ 32 w 256"/>
              <a:gd name="T11" fmla="*/ 160 h 310"/>
              <a:gd name="T12" fmla="*/ 25 w 256"/>
              <a:gd name="T13" fmla="*/ 179 h 310"/>
              <a:gd name="T14" fmla="*/ 0 w 256"/>
              <a:gd name="T15" fmla="*/ 245 h 310"/>
              <a:gd name="T16" fmla="*/ 10 w 256"/>
              <a:gd name="T17" fmla="*/ 265 h 310"/>
              <a:gd name="T18" fmla="*/ 21 w 256"/>
              <a:gd name="T19" fmla="*/ 310 h 310"/>
              <a:gd name="T20" fmla="*/ 74 w 256"/>
              <a:gd name="T21" fmla="*/ 299 h 310"/>
              <a:gd name="T22" fmla="*/ 128 w 256"/>
              <a:gd name="T23" fmla="*/ 288 h 310"/>
              <a:gd name="T24" fmla="*/ 181 w 256"/>
              <a:gd name="T25" fmla="*/ 299 h 310"/>
              <a:gd name="T26" fmla="*/ 234 w 256"/>
              <a:gd name="T27" fmla="*/ 310 h 310"/>
              <a:gd name="T28" fmla="*/ 245 w 256"/>
              <a:gd name="T29" fmla="*/ 265 h 310"/>
              <a:gd name="T30" fmla="*/ 256 w 256"/>
              <a:gd name="T31" fmla="*/ 245 h 310"/>
              <a:gd name="T32" fmla="*/ 230 w 256"/>
              <a:gd name="T33" fmla="*/ 179 h 310"/>
              <a:gd name="T34" fmla="*/ 160 w 256"/>
              <a:gd name="T35" fmla="*/ 128 h 310"/>
              <a:gd name="T36" fmla="*/ 189 w 256"/>
              <a:gd name="T37" fmla="*/ 171 h 310"/>
              <a:gd name="T38" fmla="*/ 73 w 256"/>
              <a:gd name="T39" fmla="*/ 144 h 310"/>
              <a:gd name="T40" fmla="*/ 53 w 256"/>
              <a:gd name="T41" fmla="*/ 288 h 310"/>
              <a:gd name="T42" fmla="*/ 32 w 256"/>
              <a:gd name="T43" fmla="*/ 277 h 310"/>
              <a:gd name="T44" fmla="*/ 53 w 256"/>
              <a:gd name="T45" fmla="*/ 288 h 310"/>
              <a:gd name="T46" fmla="*/ 21 w 256"/>
              <a:gd name="T47" fmla="*/ 224 h 310"/>
              <a:gd name="T48" fmla="*/ 202 w 256"/>
              <a:gd name="T49" fmla="*/ 192 h 310"/>
              <a:gd name="T50" fmla="*/ 234 w 256"/>
              <a:gd name="T51" fmla="*/ 245 h 310"/>
              <a:gd name="T52" fmla="*/ 21 w 256"/>
              <a:gd name="T53" fmla="*/ 245 h 310"/>
              <a:gd name="T54" fmla="*/ 202 w 256"/>
              <a:gd name="T55" fmla="*/ 288 h 310"/>
              <a:gd name="T56" fmla="*/ 224 w 256"/>
              <a:gd name="T57" fmla="*/ 277 h 310"/>
              <a:gd name="T58" fmla="*/ 160 w 256"/>
              <a:gd name="T59" fmla="*/ 224 h 310"/>
              <a:gd name="T60" fmla="*/ 106 w 256"/>
              <a:gd name="T61" fmla="*/ 235 h 310"/>
              <a:gd name="T62" fmla="*/ 106 w 256"/>
              <a:gd name="T63" fmla="*/ 214 h 310"/>
              <a:gd name="T64" fmla="*/ 160 w 256"/>
              <a:gd name="T65" fmla="*/ 224 h 310"/>
              <a:gd name="T66" fmla="*/ 57 w 256"/>
              <a:gd name="T67" fmla="*/ 239 h 310"/>
              <a:gd name="T68" fmla="*/ 57 w 256"/>
              <a:gd name="T69" fmla="*/ 218 h 310"/>
              <a:gd name="T70" fmla="*/ 208 w 256"/>
              <a:gd name="T71" fmla="*/ 228 h 310"/>
              <a:gd name="T72" fmla="*/ 188 w 256"/>
              <a:gd name="T73" fmla="*/ 228 h 310"/>
              <a:gd name="T74" fmla="*/ 208 w 256"/>
              <a:gd name="T75" fmla="*/ 228 h 310"/>
              <a:gd name="T76" fmla="*/ 13 w 256"/>
              <a:gd name="T77" fmla="*/ 55 h 310"/>
              <a:gd name="T78" fmla="*/ 242 w 256"/>
              <a:gd name="T79" fmla="*/ 55 h 310"/>
              <a:gd name="T80" fmla="*/ 226 w 256"/>
              <a:gd name="T81" fmla="*/ 69 h 310"/>
              <a:gd name="T82" fmla="*/ 29 w 256"/>
              <a:gd name="T83" fmla="*/ 69 h 310"/>
              <a:gd name="T84" fmla="*/ 14 w 256"/>
              <a:gd name="T85" fmla="*/ 70 h 310"/>
              <a:gd name="T86" fmla="*/ 211 w 256"/>
              <a:gd name="T87" fmla="*/ 104 h 310"/>
              <a:gd name="T88" fmla="*/ 128 w 256"/>
              <a:gd name="T89" fmla="*/ 70 h 310"/>
              <a:gd name="T90" fmla="*/ 51 w 256"/>
              <a:gd name="T91" fmla="*/ 107 h 310"/>
              <a:gd name="T92" fmla="*/ 43 w 256"/>
              <a:gd name="T93" fmla="*/ 89 h 310"/>
              <a:gd name="T94" fmla="*/ 212 w 256"/>
              <a:gd name="T95" fmla="*/ 89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6" h="310">
                <a:moveTo>
                  <a:pt x="230" y="179"/>
                </a:moveTo>
                <a:cubicBezTo>
                  <a:pt x="233" y="177"/>
                  <a:pt x="234" y="175"/>
                  <a:pt x="234" y="171"/>
                </a:cubicBezTo>
                <a:cubicBezTo>
                  <a:pt x="234" y="165"/>
                  <a:pt x="230" y="160"/>
                  <a:pt x="224" y="160"/>
                </a:cubicBezTo>
                <a:cubicBezTo>
                  <a:pt x="208" y="160"/>
                  <a:pt x="208" y="160"/>
                  <a:pt x="208" y="160"/>
                </a:cubicBezTo>
                <a:cubicBezTo>
                  <a:pt x="202" y="136"/>
                  <a:pt x="202" y="136"/>
                  <a:pt x="202" y="136"/>
                </a:cubicBezTo>
                <a:cubicBezTo>
                  <a:pt x="202" y="135"/>
                  <a:pt x="201" y="134"/>
                  <a:pt x="200" y="133"/>
                </a:cubicBezTo>
                <a:cubicBezTo>
                  <a:pt x="198" y="130"/>
                  <a:pt x="180" y="107"/>
                  <a:pt x="160" y="107"/>
                </a:cubicBezTo>
                <a:cubicBezTo>
                  <a:pt x="96" y="107"/>
                  <a:pt x="96" y="107"/>
                  <a:pt x="96" y="107"/>
                </a:cubicBezTo>
                <a:cubicBezTo>
                  <a:pt x="75" y="107"/>
                  <a:pt x="57" y="130"/>
                  <a:pt x="55" y="133"/>
                </a:cubicBezTo>
                <a:cubicBezTo>
                  <a:pt x="54" y="134"/>
                  <a:pt x="54" y="135"/>
                  <a:pt x="53" y="136"/>
                </a:cubicBezTo>
                <a:cubicBezTo>
                  <a:pt x="47" y="160"/>
                  <a:pt x="47" y="160"/>
                  <a:pt x="47" y="160"/>
                </a:cubicBezTo>
                <a:cubicBezTo>
                  <a:pt x="32" y="160"/>
                  <a:pt x="32" y="160"/>
                  <a:pt x="32" y="160"/>
                </a:cubicBezTo>
                <a:cubicBezTo>
                  <a:pt x="26" y="160"/>
                  <a:pt x="21" y="165"/>
                  <a:pt x="21" y="171"/>
                </a:cubicBezTo>
                <a:cubicBezTo>
                  <a:pt x="21" y="175"/>
                  <a:pt x="23" y="177"/>
                  <a:pt x="25" y="179"/>
                </a:cubicBezTo>
                <a:cubicBezTo>
                  <a:pt x="10" y="189"/>
                  <a:pt x="0" y="206"/>
                  <a:pt x="0" y="224"/>
                </a:cubicBezTo>
                <a:cubicBezTo>
                  <a:pt x="0" y="245"/>
                  <a:pt x="0" y="245"/>
                  <a:pt x="0" y="245"/>
                </a:cubicBezTo>
                <a:cubicBezTo>
                  <a:pt x="0" y="248"/>
                  <a:pt x="0" y="255"/>
                  <a:pt x="6" y="262"/>
                </a:cubicBezTo>
                <a:cubicBezTo>
                  <a:pt x="8" y="263"/>
                  <a:pt x="9" y="264"/>
                  <a:pt x="10" y="265"/>
                </a:cubicBezTo>
                <a:cubicBezTo>
                  <a:pt x="10" y="299"/>
                  <a:pt x="10" y="299"/>
                  <a:pt x="10" y="299"/>
                </a:cubicBezTo>
                <a:cubicBezTo>
                  <a:pt x="10" y="305"/>
                  <a:pt x="15" y="310"/>
                  <a:pt x="21" y="310"/>
                </a:cubicBezTo>
                <a:cubicBezTo>
                  <a:pt x="64" y="310"/>
                  <a:pt x="64" y="310"/>
                  <a:pt x="64" y="310"/>
                </a:cubicBezTo>
                <a:cubicBezTo>
                  <a:pt x="70" y="310"/>
                  <a:pt x="74" y="305"/>
                  <a:pt x="74" y="299"/>
                </a:cubicBezTo>
                <a:cubicBezTo>
                  <a:pt x="74" y="286"/>
                  <a:pt x="74" y="286"/>
                  <a:pt x="74" y="286"/>
                </a:cubicBezTo>
                <a:cubicBezTo>
                  <a:pt x="90" y="287"/>
                  <a:pt x="107" y="288"/>
                  <a:pt x="128" y="288"/>
                </a:cubicBezTo>
                <a:cubicBezTo>
                  <a:pt x="148" y="288"/>
                  <a:pt x="165" y="287"/>
                  <a:pt x="181" y="286"/>
                </a:cubicBezTo>
                <a:cubicBezTo>
                  <a:pt x="181" y="299"/>
                  <a:pt x="181" y="299"/>
                  <a:pt x="181" y="299"/>
                </a:cubicBezTo>
                <a:cubicBezTo>
                  <a:pt x="181" y="305"/>
                  <a:pt x="186" y="310"/>
                  <a:pt x="192" y="310"/>
                </a:cubicBezTo>
                <a:cubicBezTo>
                  <a:pt x="234" y="310"/>
                  <a:pt x="234" y="310"/>
                  <a:pt x="234" y="310"/>
                </a:cubicBezTo>
                <a:cubicBezTo>
                  <a:pt x="240" y="310"/>
                  <a:pt x="245" y="305"/>
                  <a:pt x="245" y="299"/>
                </a:cubicBezTo>
                <a:cubicBezTo>
                  <a:pt x="245" y="265"/>
                  <a:pt x="245" y="265"/>
                  <a:pt x="245" y="265"/>
                </a:cubicBezTo>
                <a:cubicBezTo>
                  <a:pt x="246" y="264"/>
                  <a:pt x="248" y="263"/>
                  <a:pt x="249" y="262"/>
                </a:cubicBezTo>
                <a:cubicBezTo>
                  <a:pt x="255" y="255"/>
                  <a:pt x="256" y="248"/>
                  <a:pt x="256" y="245"/>
                </a:cubicBezTo>
                <a:cubicBezTo>
                  <a:pt x="256" y="224"/>
                  <a:pt x="256" y="224"/>
                  <a:pt x="256" y="224"/>
                </a:cubicBezTo>
                <a:cubicBezTo>
                  <a:pt x="256" y="206"/>
                  <a:pt x="245" y="189"/>
                  <a:pt x="230" y="179"/>
                </a:cubicBezTo>
                <a:close/>
                <a:moveTo>
                  <a:pt x="96" y="128"/>
                </a:moveTo>
                <a:cubicBezTo>
                  <a:pt x="160" y="128"/>
                  <a:pt x="160" y="128"/>
                  <a:pt x="160" y="128"/>
                </a:cubicBezTo>
                <a:cubicBezTo>
                  <a:pt x="166" y="128"/>
                  <a:pt x="176" y="137"/>
                  <a:pt x="182" y="144"/>
                </a:cubicBezTo>
                <a:cubicBezTo>
                  <a:pt x="189" y="171"/>
                  <a:pt x="189" y="171"/>
                  <a:pt x="189" y="171"/>
                </a:cubicBezTo>
                <a:cubicBezTo>
                  <a:pt x="67" y="171"/>
                  <a:pt x="67" y="171"/>
                  <a:pt x="67" y="171"/>
                </a:cubicBezTo>
                <a:cubicBezTo>
                  <a:pt x="73" y="144"/>
                  <a:pt x="73" y="144"/>
                  <a:pt x="73" y="144"/>
                </a:cubicBezTo>
                <a:cubicBezTo>
                  <a:pt x="79" y="137"/>
                  <a:pt x="89" y="128"/>
                  <a:pt x="96" y="128"/>
                </a:cubicBezTo>
                <a:close/>
                <a:moveTo>
                  <a:pt x="53" y="288"/>
                </a:moveTo>
                <a:cubicBezTo>
                  <a:pt x="32" y="288"/>
                  <a:pt x="32" y="288"/>
                  <a:pt x="32" y="288"/>
                </a:cubicBezTo>
                <a:cubicBezTo>
                  <a:pt x="32" y="277"/>
                  <a:pt x="32" y="277"/>
                  <a:pt x="32" y="277"/>
                </a:cubicBezTo>
                <a:cubicBezTo>
                  <a:pt x="38" y="279"/>
                  <a:pt x="45" y="281"/>
                  <a:pt x="53" y="282"/>
                </a:cubicBezTo>
                <a:lnTo>
                  <a:pt x="53" y="288"/>
                </a:lnTo>
                <a:close/>
                <a:moveTo>
                  <a:pt x="21" y="245"/>
                </a:moveTo>
                <a:cubicBezTo>
                  <a:pt x="21" y="224"/>
                  <a:pt x="21" y="224"/>
                  <a:pt x="21" y="224"/>
                </a:cubicBezTo>
                <a:cubicBezTo>
                  <a:pt x="21" y="208"/>
                  <a:pt x="37" y="192"/>
                  <a:pt x="53" y="192"/>
                </a:cubicBezTo>
                <a:cubicBezTo>
                  <a:pt x="202" y="192"/>
                  <a:pt x="202" y="192"/>
                  <a:pt x="202" y="192"/>
                </a:cubicBezTo>
                <a:cubicBezTo>
                  <a:pt x="219" y="192"/>
                  <a:pt x="234" y="208"/>
                  <a:pt x="234" y="224"/>
                </a:cubicBezTo>
                <a:cubicBezTo>
                  <a:pt x="234" y="245"/>
                  <a:pt x="234" y="245"/>
                  <a:pt x="234" y="245"/>
                </a:cubicBezTo>
                <a:cubicBezTo>
                  <a:pt x="233" y="247"/>
                  <a:pt x="222" y="267"/>
                  <a:pt x="128" y="267"/>
                </a:cubicBezTo>
                <a:cubicBezTo>
                  <a:pt x="34" y="267"/>
                  <a:pt x="22" y="247"/>
                  <a:pt x="21" y="245"/>
                </a:cubicBezTo>
                <a:close/>
                <a:moveTo>
                  <a:pt x="224" y="288"/>
                </a:moveTo>
                <a:cubicBezTo>
                  <a:pt x="202" y="288"/>
                  <a:pt x="202" y="288"/>
                  <a:pt x="202" y="288"/>
                </a:cubicBezTo>
                <a:cubicBezTo>
                  <a:pt x="202" y="282"/>
                  <a:pt x="202" y="282"/>
                  <a:pt x="202" y="282"/>
                </a:cubicBezTo>
                <a:cubicBezTo>
                  <a:pt x="210" y="281"/>
                  <a:pt x="217" y="279"/>
                  <a:pt x="224" y="277"/>
                </a:cubicBezTo>
                <a:lnTo>
                  <a:pt x="224" y="288"/>
                </a:lnTo>
                <a:close/>
                <a:moveTo>
                  <a:pt x="160" y="224"/>
                </a:moveTo>
                <a:cubicBezTo>
                  <a:pt x="160" y="230"/>
                  <a:pt x="155" y="235"/>
                  <a:pt x="149" y="235"/>
                </a:cubicBezTo>
                <a:cubicBezTo>
                  <a:pt x="106" y="235"/>
                  <a:pt x="106" y="235"/>
                  <a:pt x="106" y="235"/>
                </a:cubicBezTo>
                <a:cubicBezTo>
                  <a:pt x="100" y="235"/>
                  <a:pt x="96" y="230"/>
                  <a:pt x="96" y="224"/>
                </a:cubicBezTo>
                <a:cubicBezTo>
                  <a:pt x="96" y="218"/>
                  <a:pt x="100" y="214"/>
                  <a:pt x="106" y="214"/>
                </a:cubicBezTo>
                <a:cubicBezTo>
                  <a:pt x="149" y="214"/>
                  <a:pt x="149" y="214"/>
                  <a:pt x="149" y="214"/>
                </a:cubicBezTo>
                <a:cubicBezTo>
                  <a:pt x="155" y="214"/>
                  <a:pt x="160" y="218"/>
                  <a:pt x="160" y="224"/>
                </a:cubicBezTo>
                <a:close/>
                <a:moveTo>
                  <a:pt x="67" y="228"/>
                </a:moveTo>
                <a:cubicBezTo>
                  <a:pt x="67" y="234"/>
                  <a:pt x="63" y="239"/>
                  <a:pt x="57" y="239"/>
                </a:cubicBezTo>
                <a:cubicBezTo>
                  <a:pt x="52" y="239"/>
                  <a:pt x="47" y="234"/>
                  <a:pt x="47" y="228"/>
                </a:cubicBezTo>
                <a:cubicBezTo>
                  <a:pt x="47" y="223"/>
                  <a:pt x="52" y="218"/>
                  <a:pt x="57" y="218"/>
                </a:cubicBezTo>
                <a:cubicBezTo>
                  <a:pt x="63" y="218"/>
                  <a:pt x="67" y="223"/>
                  <a:pt x="67" y="228"/>
                </a:cubicBezTo>
                <a:close/>
                <a:moveTo>
                  <a:pt x="208" y="228"/>
                </a:moveTo>
                <a:cubicBezTo>
                  <a:pt x="208" y="234"/>
                  <a:pt x="204" y="239"/>
                  <a:pt x="198" y="239"/>
                </a:cubicBezTo>
                <a:cubicBezTo>
                  <a:pt x="193" y="239"/>
                  <a:pt x="188" y="234"/>
                  <a:pt x="188" y="228"/>
                </a:cubicBezTo>
                <a:cubicBezTo>
                  <a:pt x="188" y="223"/>
                  <a:pt x="193" y="218"/>
                  <a:pt x="198" y="218"/>
                </a:cubicBezTo>
                <a:cubicBezTo>
                  <a:pt x="204" y="218"/>
                  <a:pt x="208" y="223"/>
                  <a:pt x="208" y="228"/>
                </a:cubicBezTo>
                <a:close/>
                <a:moveTo>
                  <a:pt x="14" y="70"/>
                </a:moveTo>
                <a:cubicBezTo>
                  <a:pt x="10" y="66"/>
                  <a:pt x="9" y="60"/>
                  <a:pt x="13" y="55"/>
                </a:cubicBezTo>
                <a:cubicBezTo>
                  <a:pt x="43" y="20"/>
                  <a:pt x="84" y="0"/>
                  <a:pt x="128" y="0"/>
                </a:cubicBezTo>
                <a:cubicBezTo>
                  <a:pt x="171" y="0"/>
                  <a:pt x="212" y="20"/>
                  <a:pt x="242" y="55"/>
                </a:cubicBezTo>
                <a:cubicBezTo>
                  <a:pt x="246" y="60"/>
                  <a:pt x="246" y="66"/>
                  <a:pt x="241" y="70"/>
                </a:cubicBezTo>
                <a:cubicBezTo>
                  <a:pt x="237" y="74"/>
                  <a:pt x="230" y="74"/>
                  <a:pt x="226" y="69"/>
                </a:cubicBezTo>
                <a:cubicBezTo>
                  <a:pt x="200" y="39"/>
                  <a:pt x="165" y="22"/>
                  <a:pt x="128" y="22"/>
                </a:cubicBezTo>
                <a:cubicBezTo>
                  <a:pt x="90" y="22"/>
                  <a:pt x="55" y="39"/>
                  <a:pt x="29" y="69"/>
                </a:cubicBezTo>
                <a:cubicBezTo>
                  <a:pt x="27" y="72"/>
                  <a:pt x="24" y="73"/>
                  <a:pt x="21" y="73"/>
                </a:cubicBezTo>
                <a:cubicBezTo>
                  <a:pt x="19" y="73"/>
                  <a:pt x="16" y="72"/>
                  <a:pt x="14" y="70"/>
                </a:cubicBezTo>
                <a:close/>
                <a:moveTo>
                  <a:pt x="212" y="89"/>
                </a:moveTo>
                <a:cubicBezTo>
                  <a:pt x="216" y="94"/>
                  <a:pt x="215" y="101"/>
                  <a:pt x="211" y="104"/>
                </a:cubicBezTo>
                <a:cubicBezTo>
                  <a:pt x="206" y="108"/>
                  <a:pt x="200" y="108"/>
                  <a:pt x="196" y="103"/>
                </a:cubicBezTo>
                <a:cubicBezTo>
                  <a:pt x="178" y="82"/>
                  <a:pt x="153" y="70"/>
                  <a:pt x="128" y="70"/>
                </a:cubicBezTo>
                <a:cubicBezTo>
                  <a:pt x="102" y="70"/>
                  <a:pt x="78" y="82"/>
                  <a:pt x="60" y="103"/>
                </a:cubicBezTo>
                <a:cubicBezTo>
                  <a:pt x="57" y="106"/>
                  <a:pt x="54" y="107"/>
                  <a:pt x="51" y="107"/>
                </a:cubicBezTo>
                <a:cubicBezTo>
                  <a:pt x="49" y="107"/>
                  <a:pt x="47" y="106"/>
                  <a:pt x="45" y="104"/>
                </a:cubicBezTo>
                <a:cubicBezTo>
                  <a:pt x="40" y="101"/>
                  <a:pt x="40" y="94"/>
                  <a:pt x="43" y="89"/>
                </a:cubicBezTo>
                <a:cubicBezTo>
                  <a:pt x="66" y="63"/>
                  <a:pt x="96" y="49"/>
                  <a:pt x="128" y="49"/>
                </a:cubicBezTo>
                <a:cubicBezTo>
                  <a:pt x="160" y="49"/>
                  <a:pt x="190" y="63"/>
                  <a:pt x="212" y="89"/>
                </a:cubicBez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792D6EA3-0386-4D14-C8AC-9A30ACD63164}"/>
              </a:ext>
            </a:extLst>
          </p:cNvPr>
          <p:cNvCxnSpPr>
            <a:cxnSpLocks/>
          </p:cNvCxnSpPr>
          <p:nvPr/>
        </p:nvCxnSpPr>
        <p:spPr>
          <a:xfrm>
            <a:off x="5050645" y="4678697"/>
            <a:ext cx="266612" cy="152458"/>
          </a:xfrm>
          <a:prstGeom prst="straightConnector1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B466B0D-5429-7C22-C5C9-5F29A53DB6E1}"/>
              </a:ext>
            </a:extLst>
          </p:cNvPr>
          <p:cNvCxnSpPr>
            <a:cxnSpLocks/>
          </p:cNvCxnSpPr>
          <p:nvPr/>
        </p:nvCxnSpPr>
        <p:spPr>
          <a:xfrm flipH="1">
            <a:off x="4485401" y="4678697"/>
            <a:ext cx="266612" cy="152458"/>
          </a:xfrm>
          <a:prstGeom prst="straightConnector1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6CAA6123-C143-CBAF-9B55-299502E01F0F}"/>
              </a:ext>
            </a:extLst>
          </p:cNvPr>
          <p:cNvCxnSpPr/>
          <p:nvPr/>
        </p:nvCxnSpPr>
        <p:spPr>
          <a:xfrm>
            <a:off x="3400005" y="5197198"/>
            <a:ext cx="216000" cy="0"/>
          </a:xfrm>
          <a:prstGeom prst="straightConnector1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5CF809B-9A32-D179-F9CA-5B8DA8F55DC3}"/>
              </a:ext>
            </a:extLst>
          </p:cNvPr>
          <p:cNvCxnSpPr/>
          <p:nvPr/>
        </p:nvCxnSpPr>
        <p:spPr>
          <a:xfrm>
            <a:off x="4014547" y="5225135"/>
            <a:ext cx="216000" cy="0"/>
          </a:xfrm>
          <a:prstGeom prst="straightConnector1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2998112-5F14-9C35-1003-65A880676862}"/>
              </a:ext>
            </a:extLst>
          </p:cNvPr>
          <p:cNvCxnSpPr/>
          <p:nvPr/>
        </p:nvCxnSpPr>
        <p:spPr>
          <a:xfrm>
            <a:off x="4821212" y="5206140"/>
            <a:ext cx="216000" cy="0"/>
          </a:xfrm>
          <a:prstGeom prst="straightConnector1">
            <a:avLst/>
          </a:prstGeom>
          <a:noFill/>
          <a:ln w="3175" cap="flat" cmpd="sng" algn="ctr">
            <a:solidFill>
              <a:srgbClr val="4472C4"/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78" name="Freeform 270">
            <a:extLst>
              <a:ext uri="{FF2B5EF4-FFF2-40B4-BE49-F238E27FC236}">
                <a16:creationId xmlns:a16="http://schemas.microsoft.com/office/drawing/2014/main" id="{A2F0C121-1CB2-B91C-70AF-9945129BD9A2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820363" y="3244011"/>
            <a:ext cx="350284" cy="394636"/>
          </a:xfrm>
          <a:custGeom>
            <a:avLst/>
            <a:gdLst>
              <a:gd name="T0" fmla="*/ 2147483646 w 235"/>
              <a:gd name="T1" fmla="*/ 2147483646 h 320"/>
              <a:gd name="T2" fmla="*/ 2147483646 w 235"/>
              <a:gd name="T3" fmla="*/ 2147483646 h 320"/>
              <a:gd name="T4" fmla="*/ 2147483646 w 235"/>
              <a:gd name="T5" fmla="*/ 2147483646 h 320"/>
              <a:gd name="T6" fmla="*/ 2147483646 w 235"/>
              <a:gd name="T7" fmla="*/ 2147483646 h 320"/>
              <a:gd name="T8" fmla="*/ 2147483646 w 235"/>
              <a:gd name="T9" fmla="*/ 2147483646 h 320"/>
              <a:gd name="T10" fmla="*/ 2147483646 w 235"/>
              <a:gd name="T11" fmla="*/ 2147483646 h 320"/>
              <a:gd name="T12" fmla="*/ 2147483646 w 235"/>
              <a:gd name="T13" fmla="*/ 2147483646 h 320"/>
              <a:gd name="T14" fmla="*/ 2147483646 w 235"/>
              <a:gd name="T15" fmla="*/ 2147483646 h 320"/>
              <a:gd name="T16" fmla="*/ 2147483646 w 235"/>
              <a:gd name="T17" fmla="*/ 2147483646 h 320"/>
              <a:gd name="T18" fmla="*/ 2147483646 w 235"/>
              <a:gd name="T19" fmla="*/ 2147483646 h 320"/>
              <a:gd name="T20" fmla="*/ 2147483646 w 235"/>
              <a:gd name="T21" fmla="*/ 2147483646 h 320"/>
              <a:gd name="T22" fmla="*/ 2147483646 w 235"/>
              <a:gd name="T23" fmla="*/ 2147483646 h 320"/>
              <a:gd name="T24" fmla="*/ 2147483646 w 235"/>
              <a:gd name="T25" fmla="*/ 2147483646 h 320"/>
              <a:gd name="T26" fmla="*/ 2147483646 w 235"/>
              <a:gd name="T27" fmla="*/ 2147483646 h 320"/>
              <a:gd name="T28" fmla="*/ 2147483646 w 235"/>
              <a:gd name="T29" fmla="*/ 2147483646 h 320"/>
              <a:gd name="T30" fmla="*/ 2147483646 w 235"/>
              <a:gd name="T31" fmla="*/ 2147483646 h 320"/>
              <a:gd name="T32" fmla="*/ 2147483646 w 235"/>
              <a:gd name="T33" fmla="*/ 2147483646 h 320"/>
              <a:gd name="T34" fmla="*/ 2147483646 w 235"/>
              <a:gd name="T35" fmla="*/ 2147483646 h 320"/>
              <a:gd name="T36" fmla="*/ 2147483646 w 235"/>
              <a:gd name="T37" fmla="*/ 2147483646 h 320"/>
              <a:gd name="T38" fmla="*/ 2147483646 w 235"/>
              <a:gd name="T39" fmla="*/ 2147483646 h 320"/>
              <a:gd name="T40" fmla="*/ 2147483646 w 235"/>
              <a:gd name="T41" fmla="*/ 2147483646 h 320"/>
              <a:gd name="T42" fmla="*/ 2147483646 w 235"/>
              <a:gd name="T43" fmla="*/ 2147483646 h 320"/>
              <a:gd name="T44" fmla="*/ 2147483646 w 235"/>
              <a:gd name="T45" fmla="*/ 2147483646 h 320"/>
              <a:gd name="T46" fmla="*/ 2147483646 w 235"/>
              <a:gd name="T47" fmla="*/ 2147483646 h 320"/>
              <a:gd name="T48" fmla="*/ 2147483646 w 235"/>
              <a:gd name="T49" fmla="*/ 2147483646 h 320"/>
              <a:gd name="T50" fmla="*/ 2147483646 w 235"/>
              <a:gd name="T51" fmla="*/ 2147483646 h 320"/>
              <a:gd name="T52" fmla="*/ 2147483646 w 235"/>
              <a:gd name="T53" fmla="*/ 2147483646 h 320"/>
              <a:gd name="T54" fmla="*/ 2147483646 w 235"/>
              <a:gd name="T55" fmla="*/ 2147483646 h 320"/>
              <a:gd name="T56" fmla="*/ 2147483646 w 235"/>
              <a:gd name="T57" fmla="*/ 2147483646 h 320"/>
              <a:gd name="T58" fmla="*/ 2147483646 w 235"/>
              <a:gd name="T59" fmla="*/ 2147483646 h 320"/>
              <a:gd name="T60" fmla="*/ 2147483646 w 235"/>
              <a:gd name="T61" fmla="*/ 2147483646 h 320"/>
              <a:gd name="T62" fmla="*/ 2147483646 w 235"/>
              <a:gd name="T63" fmla="*/ 2147483646 h 320"/>
              <a:gd name="T64" fmla="*/ 2147483646 w 235"/>
              <a:gd name="T65" fmla="*/ 2147483646 h 320"/>
              <a:gd name="T66" fmla="*/ 2147483646 w 235"/>
              <a:gd name="T67" fmla="*/ 2147483646 h 320"/>
              <a:gd name="T68" fmla="*/ 2147483646 w 235"/>
              <a:gd name="T69" fmla="*/ 2147483646 h 320"/>
              <a:gd name="T70" fmla="*/ 2147483646 w 235"/>
              <a:gd name="T71" fmla="*/ 2147483646 h 320"/>
              <a:gd name="T72" fmla="*/ 2147483646 w 235"/>
              <a:gd name="T73" fmla="*/ 2147483646 h 320"/>
              <a:gd name="T74" fmla="*/ 2147483646 w 235"/>
              <a:gd name="T75" fmla="*/ 2147483646 h 320"/>
              <a:gd name="T76" fmla="*/ 2147483646 w 235"/>
              <a:gd name="T77" fmla="*/ 2147483646 h 320"/>
              <a:gd name="T78" fmla="*/ 2147483646 w 235"/>
              <a:gd name="T79" fmla="*/ 2147483646 h 320"/>
              <a:gd name="T80" fmla="*/ 2147483646 w 235"/>
              <a:gd name="T81" fmla="*/ 2147483646 h 320"/>
              <a:gd name="T82" fmla="*/ 2147483646 w 235"/>
              <a:gd name="T83" fmla="*/ 2147483646 h 320"/>
              <a:gd name="T84" fmla="*/ 2147483646 w 235"/>
              <a:gd name="T85" fmla="*/ 2147483646 h 320"/>
              <a:gd name="T86" fmla="*/ 2147483646 w 235"/>
              <a:gd name="T87" fmla="*/ 2147483646 h 320"/>
              <a:gd name="T88" fmla="*/ 2147483646 w 235"/>
              <a:gd name="T89" fmla="*/ 2147483646 h 320"/>
              <a:gd name="T90" fmla="*/ 2147483646 w 235"/>
              <a:gd name="T91" fmla="*/ 2147483646 h 320"/>
              <a:gd name="T92" fmla="*/ 2147483646 w 235"/>
              <a:gd name="T93" fmla="*/ 2147483646 h 320"/>
              <a:gd name="T94" fmla="*/ 2147483646 w 235"/>
              <a:gd name="T95" fmla="*/ 2147483646 h 320"/>
              <a:gd name="T96" fmla="*/ 2147483646 w 235"/>
              <a:gd name="T97" fmla="*/ 2147483646 h 320"/>
              <a:gd name="T98" fmla="*/ 2147483646 w 235"/>
              <a:gd name="T99" fmla="*/ 2147483646 h 320"/>
              <a:gd name="T100" fmla="*/ 0 w 235"/>
              <a:gd name="T101" fmla="*/ 2147483646 h 320"/>
              <a:gd name="T102" fmla="*/ 2147483646 w 235"/>
              <a:gd name="T103" fmla="*/ 2147483646 h 320"/>
              <a:gd name="T104" fmla="*/ 2147483646 w 235"/>
              <a:gd name="T105" fmla="*/ 2147483646 h 320"/>
              <a:gd name="T106" fmla="*/ 2147483646 w 235"/>
              <a:gd name="T107" fmla="*/ 2147483646 h 320"/>
              <a:gd name="T108" fmla="*/ 2147483646 w 235"/>
              <a:gd name="T109" fmla="*/ 2147483646 h 320"/>
              <a:gd name="T110" fmla="*/ 2147483646 w 235"/>
              <a:gd name="T111" fmla="*/ 2147483646 h 320"/>
              <a:gd name="T112" fmla="*/ 2147483646 w 235"/>
              <a:gd name="T113" fmla="*/ 2147483646 h 3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35" h="320">
                <a:moveTo>
                  <a:pt x="87" y="228"/>
                </a:moveTo>
                <a:cubicBezTo>
                  <a:pt x="86" y="226"/>
                  <a:pt x="86" y="225"/>
                  <a:pt x="86" y="224"/>
                </a:cubicBezTo>
                <a:cubicBezTo>
                  <a:pt x="86" y="221"/>
                  <a:pt x="87" y="218"/>
                  <a:pt x="89" y="216"/>
                </a:cubicBezTo>
                <a:cubicBezTo>
                  <a:pt x="89" y="216"/>
                  <a:pt x="90" y="215"/>
                  <a:pt x="90" y="215"/>
                </a:cubicBezTo>
                <a:cubicBezTo>
                  <a:pt x="91" y="214"/>
                  <a:pt x="92" y="214"/>
                  <a:pt x="92" y="214"/>
                </a:cubicBezTo>
                <a:cubicBezTo>
                  <a:pt x="93" y="214"/>
                  <a:pt x="94" y="213"/>
                  <a:pt x="94" y="213"/>
                </a:cubicBezTo>
                <a:cubicBezTo>
                  <a:pt x="98" y="212"/>
                  <a:pt x="101" y="214"/>
                  <a:pt x="104" y="216"/>
                </a:cubicBezTo>
                <a:cubicBezTo>
                  <a:pt x="106" y="218"/>
                  <a:pt x="107" y="221"/>
                  <a:pt x="107" y="224"/>
                </a:cubicBezTo>
                <a:cubicBezTo>
                  <a:pt x="107" y="225"/>
                  <a:pt x="107" y="226"/>
                  <a:pt x="106" y="228"/>
                </a:cubicBezTo>
                <a:cubicBezTo>
                  <a:pt x="106" y="229"/>
                  <a:pt x="105" y="230"/>
                  <a:pt x="104" y="231"/>
                </a:cubicBezTo>
                <a:cubicBezTo>
                  <a:pt x="103" y="232"/>
                  <a:pt x="102" y="233"/>
                  <a:pt x="100" y="233"/>
                </a:cubicBezTo>
                <a:cubicBezTo>
                  <a:pt x="99" y="234"/>
                  <a:pt x="98" y="234"/>
                  <a:pt x="96" y="234"/>
                </a:cubicBezTo>
                <a:cubicBezTo>
                  <a:pt x="93" y="234"/>
                  <a:pt x="91" y="233"/>
                  <a:pt x="89" y="231"/>
                </a:cubicBezTo>
                <a:cubicBezTo>
                  <a:pt x="88" y="230"/>
                  <a:pt x="87" y="229"/>
                  <a:pt x="87" y="228"/>
                </a:cubicBezTo>
                <a:close/>
                <a:moveTo>
                  <a:pt x="89" y="274"/>
                </a:moveTo>
                <a:cubicBezTo>
                  <a:pt x="90" y="275"/>
                  <a:pt x="91" y="276"/>
                  <a:pt x="92" y="276"/>
                </a:cubicBezTo>
                <a:cubicBezTo>
                  <a:pt x="94" y="277"/>
                  <a:pt x="95" y="277"/>
                  <a:pt x="96" y="277"/>
                </a:cubicBezTo>
                <a:cubicBezTo>
                  <a:pt x="98" y="277"/>
                  <a:pt x="99" y="277"/>
                  <a:pt x="100" y="276"/>
                </a:cubicBezTo>
                <a:cubicBezTo>
                  <a:pt x="102" y="276"/>
                  <a:pt x="103" y="275"/>
                  <a:pt x="104" y="274"/>
                </a:cubicBezTo>
                <a:cubicBezTo>
                  <a:pt x="105" y="273"/>
                  <a:pt x="106" y="272"/>
                  <a:pt x="106" y="270"/>
                </a:cubicBezTo>
                <a:cubicBezTo>
                  <a:pt x="107" y="269"/>
                  <a:pt x="107" y="268"/>
                  <a:pt x="107" y="266"/>
                </a:cubicBezTo>
                <a:cubicBezTo>
                  <a:pt x="107" y="265"/>
                  <a:pt x="107" y="264"/>
                  <a:pt x="106" y="262"/>
                </a:cubicBezTo>
                <a:cubicBezTo>
                  <a:pt x="106" y="261"/>
                  <a:pt x="105" y="260"/>
                  <a:pt x="104" y="259"/>
                </a:cubicBezTo>
                <a:cubicBezTo>
                  <a:pt x="101" y="256"/>
                  <a:pt x="96" y="255"/>
                  <a:pt x="92" y="257"/>
                </a:cubicBezTo>
                <a:cubicBezTo>
                  <a:pt x="91" y="257"/>
                  <a:pt x="90" y="258"/>
                  <a:pt x="89" y="259"/>
                </a:cubicBezTo>
                <a:cubicBezTo>
                  <a:pt x="88" y="260"/>
                  <a:pt x="87" y="261"/>
                  <a:pt x="87" y="262"/>
                </a:cubicBezTo>
                <a:cubicBezTo>
                  <a:pt x="86" y="264"/>
                  <a:pt x="86" y="265"/>
                  <a:pt x="86" y="266"/>
                </a:cubicBezTo>
                <a:cubicBezTo>
                  <a:pt x="86" y="268"/>
                  <a:pt x="86" y="269"/>
                  <a:pt x="87" y="270"/>
                </a:cubicBezTo>
                <a:cubicBezTo>
                  <a:pt x="87" y="272"/>
                  <a:pt x="88" y="273"/>
                  <a:pt x="89" y="274"/>
                </a:cubicBezTo>
                <a:close/>
                <a:moveTo>
                  <a:pt x="46" y="231"/>
                </a:moveTo>
                <a:cubicBezTo>
                  <a:pt x="48" y="233"/>
                  <a:pt x="51" y="234"/>
                  <a:pt x="54" y="234"/>
                </a:cubicBezTo>
                <a:cubicBezTo>
                  <a:pt x="55" y="234"/>
                  <a:pt x="56" y="234"/>
                  <a:pt x="58" y="233"/>
                </a:cubicBezTo>
                <a:cubicBezTo>
                  <a:pt x="59" y="233"/>
                  <a:pt x="60" y="232"/>
                  <a:pt x="61" y="231"/>
                </a:cubicBezTo>
                <a:cubicBezTo>
                  <a:pt x="62" y="230"/>
                  <a:pt x="63" y="229"/>
                  <a:pt x="63" y="228"/>
                </a:cubicBezTo>
                <a:cubicBezTo>
                  <a:pt x="64" y="226"/>
                  <a:pt x="64" y="225"/>
                  <a:pt x="64" y="224"/>
                </a:cubicBezTo>
                <a:cubicBezTo>
                  <a:pt x="64" y="221"/>
                  <a:pt x="63" y="218"/>
                  <a:pt x="61" y="216"/>
                </a:cubicBezTo>
                <a:cubicBezTo>
                  <a:pt x="60" y="215"/>
                  <a:pt x="59" y="214"/>
                  <a:pt x="58" y="214"/>
                </a:cubicBezTo>
                <a:cubicBezTo>
                  <a:pt x="54" y="212"/>
                  <a:pt x="49" y="213"/>
                  <a:pt x="46" y="216"/>
                </a:cubicBezTo>
                <a:cubicBezTo>
                  <a:pt x="44" y="218"/>
                  <a:pt x="43" y="221"/>
                  <a:pt x="43" y="224"/>
                </a:cubicBezTo>
                <a:cubicBezTo>
                  <a:pt x="43" y="225"/>
                  <a:pt x="43" y="226"/>
                  <a:pt x="44" y="228"/>
                </a:cubicBezTo>
                <a:cubicBezTo>
                  <a:pt x="44" y="229"/>
                  <a:pt x="45" y="230"/>
                  <a:pt x="46" y="231"/>
                </a:cubicBezTo>
                <a:close/>
                <a:moveTo>
                  <a:pt x="54" y="192"/>
                </a:moveTo>
                <a:cubicBezTo>
                  <a:pt x="57" y="192"/>
                  <a:pt x="59" y="191"/>
                  <a:pt x="61" y="189"/>
                </a:cubicBezTo>
                <a:cubicBezTo>
                  <a:pt x="62" y="188"/>
                  <a:pt x="63" y="186"/>
                  <a:pt x="63" y="185"/>
                </a:cubicBezTo>
                <a:cubicBezTo>
                  <a:pt x="64" y="184"/>
                  <a:pt x="64" y="182"/>
                  <a:pt x="64" y="181"/>
                </a:cubicBezTo>
                <a:cubicBezTo>
                  <a:pt x="64" y="180"/>
                  <a:pt x="64" y="178"/>
                  <a:pt x="63" y="177"/>
                </a:cubicBezTo>
                <a:cubicBezTo>
                  <a:pt x="63" y="176"/>
                  <a:pt x="62" y="174"/>
                  <a:pt x="61" y="173"/>
                </a:cubicBezTo>
                <a:cubicBezTo>
                  <a:pt x="60" y="172"/>
                  <a:pt x="59" y="172"/>
                  <a:pt x="58" y="171"/>
                </a:cubicBezTo>
                <a:cubicBezTo>
                  <a:pt x="55" y="170"/>
                  <a:pt x="52" y="170"/>
                  <a:pt x="50" y="171"/>
                </a:cubicBezTo>
                <a:cubicBezTo>
                  <a:pt x="48" y="172"/>
                  <a:pt x="47" y="172"/>
                  <a:pt x="46" y="173"/>
                </a:cubicBezTo>
                <a:cubicBezTo>
                  <a:pt x="45" y="174"/>
                  <a:pt x="44" y="176"/>
                  <a:pt x="44" y="177"/>
                </a:cubicBezTo>
                <a:cubicBezTo>
                  <a:pt x="43" y="178"/>
                  <a:pt x="43" y="180"/>
                  <a:pt x="43" y="181"/>
                </a:cubicBezTo>
                <a:cubicBezTo>
                  <a:pt x="43" y="184"/>
                  <a:pt x="44" y="187"/>
                  <a:pt x="46" y="189"/>
                </a:cubicBezTo>
                <a:cubicBezTo>
                  <a:pt x="48" y="191"/>
                  <a:pt x="51" y="192"/>
                  <a:pt x="54" y="192"/>
                </a:cubicBezTo>
                <a:close/>
                <a:moveTo>
                  <a:pt x="92" y="191"/>
                </a:moveTo>
                <a:cubicBezTo>
                  <a:pt x="94" y="191"/>
                  <a:pt x="95" y="192"/>
                  <a:pt x="96" y="192"/>
                </a:cubicBezTo>
                <a:cubicBezTo>
                  <a:pt x="99" y="192"/>
                  <a:pt x="102" y="191"/>
                  <a:pt x="104" y="189"/>
                </a:cubicBezTo>
                <a:cubicBezTo>
                  <a:pt x="105" y="188"/>
                  <a:pt x="106" y="186"/>
                  <a:pt x="106" y="185"/>
                </a:cubicBezTo>
                <a:cubicBezTo>
                  <a:pt x="107" y="184"/>
                  <a:pt x="107" y="182"/>
                  <a:pt x="107" y="181"/>
                </a:cubicBezTo>
                <a:cubicBezTo>
                  <a:pt x="107" y="180"/>
                  <a:pt x="107" y="178"/>
                  <a:pt x="106" y="177"/>
                </a:cubicBezTo>
                <a:cubicBezTo>
                  <a:pt x="106" y="176"/>
                  <a:pt x="105" y="174"/>
                  <a:pt x="104" y="173"/>
                </a:cubicBezTo>
                <a:cubicBezTo>
                  <a:pt x="100" y="169"/>
                  <a:pt x="93" y="169"/>
                  <a:pt x="89" y="173"/>
                </a:cubicBezTo>
                <a:cubicBezTo>
                  <a:pt x="88" y="174"/>
                  <a:pt x="87" y="176"/>
                  <a:pt x="87" y="177"/>
                </a:cubicBezTo>
                <a:cubicBezTo>
                  <a:pt x="86" y="178"/>
                  <a:pt x="86" y="180"/>
                  <a:pt x="86" y="181"/>
                </a:cubicBezTo>
                <a:cubicBezTo>
                  <a:pt x="86" y="184"/>
                  <a:pt x="87" y="187"/>
                  <a:pt x="89" y="189"/>
                </a:cubicBezTo>
                <a:cubicBezTo>
                  <a:pt x="90" y="190"/>
                  <a:pt x="91" y="190"/>
                  <a:pt x="92" y="191"/>
                </a:cubicBezTo>
                <a:close/>
                <a:moveTo>
                  <a:pt x="89" y="146"/>
                </a:moveTo>
                <a:cubicBezTo>
                  <a:pt x="90" y="147"/>
                  <a:pt x="91" y="148"/>
                  <a:pt x="92" y="148"/>
                </a:cubicBezTo>
                <a:cubicBezTo>
                  <a:pt x="94" y="149"/>
                  <a:pt x="95" y="149"/>
                  <a:pt x="96" y="149"/>
                </a:cubicBezTo>
                <a:cubicBezTo>
                  <a:pt x="98" y="149"/>
                  <a:pt x="99" y="149"/>
                  <a:pt x="100" y="148"/>
                </a:cubicBezTo>
                <a:cubicBezTo>
                  <a:pt x="102" y="148"/>
                  <a:pt x="103" y="147"/>
                  <a:pt x="104" y="146"/>
                </a:cubicBezTo>
                <a:cubicBezTo>
                  <a:pt x="106" y="144"/>
                  <a:pt x="107" y="141"/>
                  <a:pt x="107" y="138"/>
                </a:cubicBezTo>
                <a:cubicBezTo>
                  <a:pt x="107" y="136"/>
                  <a:pt x="106" y="133"/>
                  <a:pt x="104" y="131"/>
                </a:cubicBezTo>
                <a:cubicBezTo>
                  <a:pt x="103" y="130"/>
                  <a:pt x="103" y="130"/>
                  <a:pt x="102" y="129"/>
                </a:cubicBezTo>
                <a:cubicBezTo>
                  <a:pt x="102" y="129"/>
                  <a:pt x="101" y="129"/>
                  <a:pt x="100" y="129"/>
                </a:cubicBezTo>
                <a:cubicBezTo>
                  <a:pt x="100" y="128"/>
                  <a:pt x="99" y="128"/>
                  <a:pt x="98" y="128"/>
                </a:cubicBezTo>
                <a:cubicBezTo>
                  <a:pt x="96" y="127"/>
                  <a:pt x="94" y="128"/>
                  <a:pt x="92" y="129"/>
                </a:cubicBezTo>
                <a:cubicBezTo>
                  <a:pt x="91" y="129"/>
                  <a:pt x="90" y="130"/>
                  <a:pt x="89" y="131"/>
                </a:cubicBezTo>
                <a:cubicBezTo>
                  <a:pt x="87" y="133"/>
                  <a:pt x="86" y="136"/>
                  <a:pt x="86" y="138"/>
                </a:cubicBezTo>
                <a:cubicBezTo>
                  <a:pt x="86" y="140"/>
                  <a:pt x="86" y="141"/>
                  <a:pt x="87" y="142"/>
                </a:cubicBezTo>
                <a:cubicBezTo>
                  <a:pt x="87" y="144"/>
                  <a:pt x="88" y="145"/>
                  <a:pt x="89" y="146"/>
                </a:cubicBezTo>
                <a:close/>
                <a:moveTo>
                  <a:pt x="50" y="148"/>
                </a:moveTo>
                <a:cubicBezTo>
                  <a:pt x="51" y="149"/>
                  <a:pt x="52" y="149"/>
                  <a:pt x="54" y="149"/>
                </a:cubicBezTo>
                <a:cubicBezTo>
                  <a:pt x="55" y="149"/>
                  <a:pt x="56" y="149"/>
                  <a:pt x="58" y="148"/>
                </a:cubicBezTo>
                <a:cubicBezTo>
                  <a:pt x="59" y="148"/>
                  <a:pt x="60" y="147"/>
                  <a:pt x="61" y="146"/>
                </a:cubicBezTo>
                <a:cubicBezTo>
                  <a:pt x="62" y="145"/>
                  <a:pt x="63" y="144"/>
                  <a:pt x="63" y="142"/>
                </a:cubicBezTo>
                <a:cubicBezTo>
                  <a:pt x="64" y="141"/>
                  <a:pt x="64" y="140"/>
                  <a:pt x="64" y="138"/>
                </a:cubicBezTo>
                <a:cubicBezTo>
                  <a:pt x="64" y="136"/>
                  <a:pt x="63" y="133"/>
                  <a:pt x="61" y="131"/>
                </a:cubicBezTo>
                <a:cubicBezTo>
                  <a:pt x="61" y="130"/>
                  <a:pt x="60" y="130"/>
                  <a:pt x="60" y="129"/>
                </a:cubicBezTo>
                <a:cubicBezTo>
                  <a:pt x="59" y="129"/>
                  <a:pt x="58" y="129"/>
                  <a:pt x="58" y="129"/>
                </a:cubicBezTo>
                <a:cubicBezTo>
                  <a:pt x="57" y="128"/>
                  <a:pt x="56" y="128"/>
                  <a:pt x="56" y="128"/>
                </a:cubicBezTo>
                <a:cubicBezTo>
                  <a:pt x="54" y="128"/>
                  <a:pt x="53" y="128"/>
                  <a:pt x="52" y="128"/>
                </a:cubicBezTo>
                <a:cubicBezTo>
                  <a:pt x="51" y="128"/>
                  <a:pt x="50" y="128"/>
                  <a:pt x="50" y="129"/>
                </a:cubicBezTo>
                <a:cubicBezTo>
                  <a:pt x="49" y="129"/>
                  <a:pt x="48" y="129"/>
                  <a:pt x="48" y="129"/>
                </a:cubicBezTo>
                <a:cubicBezTo>
                  <a:pt x="47" y="130"/>
                  <a:pt x="47" y="130"/>
                  <a:pt x="46" y="131"/>
                </a:cubicBezTo>
                <a:cubicBezTo>
                  <a:pt x="44" y="133"/>
                  <a:pt x="43" y="136"/>
                  <a:pt x="43" y="138"/>
                </a:cubicBezTo>
                <a:cubicBezTo>
                  <a:pt x="43" y="141"/>
                  <a:pt x="44" y="144"/>
                  <a:pt x="46" y="146"/>
                </a:cubicBezTo>
                <a:cubicBezTo>
                  <a:pt x="47" y="147"/>
                  <a:pt x="48" y="148"/>
                  <a:pt x="50" y="148"/>
                </a:cubicBezTo>
                <a:close/>
                <a:moveTo>
                  <a:pt x="50" y="105"/>
                </a:moveTo>
                <a:cubicBezTo>
                  <a:pt x="51" y="106"/>
                  <a:pt x="52" y="106"/>
                  <a:pt x="54" y="106"/>
                </a:cubicBezTo>
                <a:cubicBezTo>
                  <a:pt x="57" y="106"/>
                  <a:pt x="59" y="105"/>
                  <a:pt x="61" y="103"/>
                </a:cubicBezTo>
                <a:cubicBezTo>
                  <a:pt x="63" y="101"/>
                  <a:pt x="64" y="99"/>
                  <a:pt x="64" y="96"/>
                </a:cubicBezTo>
                <a:cubicBezTo>
                  <a:pt x="64" y="94"/>
                  <a:pt x="64" y="93"/>
                  <a:pt x="63" y="92"/>
                </a:cubicBezTo>
                <a:cubicBezTo>
                  <a:pt x="63" y="90"/>
                  <a:pt x="62" y="89"/>
                  <a:pt x="61" y="88"/>
                </a:cubicBezTo>
                <a:cubicBezTo>
                  <a:pt x="60" y="87"/>
                  <a:pt x="59" y="86"/>
                  <a:pt x="58" y="86"/>
                </a:cubicBezTo>
                <a:cubicBezTo>
                  <a:pt x="56" y="85"/>
                  <a:pt x="54" y="85"/>
                  <a:pt x="52" y="85"/>
                </a:cubicBezTo>
                <a:cubicBezTo>
                  <a:pt x="51" y="85"/>
                  <a:pt x="50" y="86"/>
                  <a:pt x="50" y="86"/>
                </a:cubicBezTo>
                <a:cubicBezTo>
                  <a:pt x="49" y="86"/>
                  <a:pt x="48" y="86"/>
                  <a:pt x="48" y="87"/>
                </a:cubicBezTo>
                <a:cubicBezTo>
                  <a:pt x="47" y="87"/>
                  <a:pt x="47" y="88"/>
                  <a:pt x="46" y="88"/>
                </a:cubicBezTo>
                <a:cubicBezTo>
                  <a:pt x="45" y="89"/>
                  <a:pt x="44" y="90"/>
                  <a:pt x="44" y="92"/>
                </a:cubicBezTo>
                <a:cubicBezTo>
                  <a:pt x="43" y="93"/>
                  <a:pt x="43" y="94"/>
                  <a:pt x="43" y="96"/>
                </a:cubicBezTo>
                <a:cubicBezTo>
                  <a:pt x="43" y="99"/>
                  <a:pt x="44" y="101"/>
                  <a:pt x="46" y="103"/>
                </a:cubicBezTo>
                <a:cubicBezTo>
                  <a:pt x="47" y="104"/>
                  <a:pt x="48" y="105"/>
                  <a:pt x="50" y="105"/>
                </a:cubicBezTo>
                <a:close/>
                <a:moveTo>
                  <a:pt x="92" y="105"/>
                </a:moveTo>
                <a:cubicBezTo>
                  <a:pt x="94" y="106"/>
                  <a:pt x="95" y="106"/>
                  <a:pt x="96" y="106"/>
                </a:cubicBezTo>
                <a:cubicBezTo>
                  <a:pt x="98" y="106"/>
                  <a:pt x="99" y="106"/>
                  <a:pt x="100" y="105"/>
                </a:cubicBezTo>
                <a:cubicBezTo>
                  <a:pt x="102" y="105"/>
                  <a:pt x="103" y="104"/>
                  <a:pt x="104" y="103"/>
                </a:cubicBezTo>
                <a:cubicBezTo>
                  <a:pt x="106" y="101"/>
                  <a:pt x="107" y="99"/>
                  <a:pt x="107" y="96"/>
                </a:cubicBezTo>
                <a:cubicBezTo>
                  <a:pt x="107" y="94"/>
                  <a:pt x="107" y="93"/>
                  <a:pt x="106" y="92"/>
                </a:cubicBezTo>
                <a:cubicBezTo>
                  <a:pt x="106" y="90"/>
                  <a:pt x="105" y="89"/>
                  <a:pt x="104" y="88"/>
                </a:cubicBezTo>
                <a:cubicBezTo>
                  <a:pt x="101" y="85"/>
                  <a:pt x="96" y="84"/>
                  <a:pt x="92" y="86"/>
                </a:cubicBezTo>
                <a:cubicBezTo>
                  <a:pt x="91" y="86"/>
                  <a:pt x="90" y="87"/>
                  <a:pt x="89" y="88"/>
                </a:cubicBezTo>
                <a:cubicBezTo>
                  <a:pt x="88" y="89"/>
                  <a:pt x="87" y="90"/>
                  <a:pt x="87" y="92"/>
                </a:cubicBezTo>
                <a:cubicBezTo>
                  <a:pt x="86" y="93"/>
                  <a:pt x="86" y="94"/>
                  <a:pt x="86" y="96"/>
                </a:cubicBezTo>
                <a:cubicBezTo>
                  <a:pt x="86" y="99"/>
                  <a:pt x="87" y="101"/>
                  <a:pt x="89" y="103"/>
                </a:cubicBezTo>
                <a:cubicBezTo>
                  <a:pt x="90" y="104"/>
                  <a:pt x="91" y="105"/>
                  <a:pt x="92" y="105"/>
                </a:cubicBezTo>
                <a:close/>
                <a:moveTo>
                  <a:pt x="96" y="64"/>
                </a:moveTo>
                <a:cubicBezTo>
                  <a:pt x="98" y="64"/>
                  <a:pt x="99" y="63"/>
                  <a:pt x="100" y="63"/>
                </a:cubicBezTo>
                <a:cubicBezTo>
                  <a:pt x="102" y="62"/>
                  <a:pt x="103" y="62"/>
                  <a:pt x="104" y="61"/>
                </a:cubicBezTo>
                <a:cubicBezTo>
                  <a:pt x="105" y="59"/>
                  <a:pt x="106" y="58"/>
                  <a:pt x="106" y="57"/>
                </a:cubicBezTo>
                <a:cubicBezTo>
                  <a:pt x="107" y="56"/>
                  <a:pt x="107" y="54"/>
                  <a:pt x="107" y="53"/>
                </a:cubicBezTo>
                <a:cubicBezTo>
                  <a:pt x="107" y="52"/>
                  <a:pt x="107" y="50"/>
                  <a:pt x="106" y="49"/>
                </a:cubicBezTo>
                <a:cubicBezTo>
                  <a:pt x="106" y="48"/>
                  <a:pt x="105" y="46"/>
                  <a:pt x="104" y="45"/>
                </a:cubicBezTo>
                <a:cubicBezTo>
                  <a:pt x="103" y="44"/>
                  <a:pt x="102" y="44"/>
                  <a:pt x="100" y="43"/>
                </a:cubicBezTo>
                <a:cubicBezTo>
                  <a:pt x="97" y="41"/>
                  <a:pt x="92" y="42"/>
                  <a:pt x="89" y="45"/>
                </a:cubicBezTo>
                <a:cubicBezTo>
                  <a:pt x="88" y="46"/>
                  <a:pt x="87" y="48"/>
                  <a:pt x="87" y="49"/>
                </a:cubicBezTo>
                <a:cubicBezTo>
                  <a:pt x="86" y="50"/>
                  <a:pt x="86" y="52"/>
                  <a:pt x="86" y="53"/>
                </a:cubicBezTo>
                <a:cubicBezTo>
                  <a:pt x="86" y="56"/>
                  <a:pt x="87" y="59"/>
                  <a:pt x="89" y="61"/>
                </a:cubicBezTo>
                <a:cubicBezTo>
                  <a:pt x="91" y="63"/>
                  <a:pt x="93" y="64"/>
                  <a:pt x="96" y="64"/>
                </a:cubicBezTo>
                <a:close/>
                <a:moveTo>
                  <a:pt x="50" y="63"/>
                </a:moveTo>
                <a:cubicBezTo>
                  <a:pt x="51" y="63"/>
                  <a:pt x="52" y="64"/>
                  <a:pt x="54" y="64"/>
                </a:cubicBezTo>
                <a:cubicBezTo>
                  <a:pt x="57" y="64"/>
                  <a:pt x="59" y="63"/>
                  <a:pt x="61" y="61"/>
                </a:cubicBezTo>
                <a:cubicBezTo>
                  <a:pt x="63" y="59"/>
                  <a:pt x="64" y="56"/>
                  <a:pt x="64" y="53"/>
                </a:cubicBezTo>
                <a:cubicBezTo>
                  <a:pt x="64" y="52"/>
                  <a:pt x="64" y="50"/>
                  <a:pt x="63" y="49"/>
                </a:cubicBezTo>
                <a:cubicBezTo>
                  <a:pt x="63" y="48"/>
                  <a:pt x="62" y="46"/>
                  <a:pt x="61" y="45"/>
                </a:cubicBezTo>
                <a:cubicBezTo>
                  <a:pt x="57" y="41"/>
                  <a:pt x="50" y="41"/>
                  <a:pt x="46" y="45"/>
                </a:cubicBezTo>
                <a:cubicBezTo>
                  <a:pt x="45" y="46"/>
                  <a:pt x="44" y="48"/>
                  <a:pt x="44" y="49"/>
                </a:cubicBezTo>
                <a:cubicBezTo>
                  <a:pt x="43" y="50"/>
                  <a:pt x="43" y="52"/>
                  <a:pt x="43" y="53"/>
                </a:cubicBezTo>
                <a:cubicBezTo>
                  <a:pt x="43" y="56"/>
                  <a:pt x="44" y="59"/>
                  <a:pt x="46" y="61"/>
                </a:cubicBezTo>
                <a:cubicBezTo>
                  <a:pt x="47" y="62"/>
                  <a:pt x="48" y="62"/>
                  <a:pt x="50" y="63"/>
                </a:cubicBezTo>
                <a:close/>
                <a:moveTo>
                  <a:pt x="174" y="231"/>
                </a:moveTo>
                <a:cubicBezTo>
                  <a:pt x="176" y="233"/>
                  <a:pt x="179" y="234"/>
                  <a:pt x="182" y="234"/>
                </a:cubicBezTo>
                <a:cubicBezTo>
                  <a:pt x="184" y="234"/>
                  <a:pt x="187" y="233"/>
                  <a:pt x="189" y="231"/>
                </a:cubicBezTo>
                <a:cubicBezTo>
                  <a:pt x="190" y="230"/>
                  <a:pt x="191" y="229"/>
                  <a:pt x="191" y="228"/>
                </a:cubicBezTo>
                <a:cubicBezTo>
                  <a:pt x="192" y="226"/>
                  <a:pt x="192" y="225"/>
                  <a:pt x="192" y="224"/>
                </a:cubicBezTo>
                <a:cubicBezTo>
                  <a:pt x="192" y="222"/>
                  <a:pt x="192" y="221"/>
                  <a:pt x="191" y="220"/>
                </a:cubicBezTo>
                <a:cubicBezTo>
                  <a:pt x="191" y="218"/>
                  <a:pt x="190" y="217"/>
                  <a:pt x="189" y="216"/>
                </a:cubicBezTo>
                <a:cubicBezTo>
                  <a:pt x="189" y="216"/>
                  <a:pt x="188" y="215"/>
                  <a:pt x="188" y="215"/>
                </a:cubicBezTo>
                <a:cubicBezTo>
                  <a:pt x="187" y="214"/>
                  <a:pt x="186" y="214"/>
                  <a:pt x="186" y="214"/>
                </a:cubicBezTo>
                <a:cubicBezTo>
                  <a:pt x="185" y="214"/>
                  <a:pt x="184" y="213"/>
                  <a:pt x="184" y="213"/>
                </a:cubicBezTo>
                <a:cubicBezTo>
                  <a:pt x="182" y="213"/>
                  <a:pt x="181" y="213"/>
                  <a:pt x="180" y="213"/>
                </a:cubicBezTo>
                <a:cubicBezTo>
                  <a:pt x="179" y="213"/>
                  <a:pt x="178" y="214"/>
                  <a:pt x="178" y="214"/>
                </a:cubicBezTo>
                <a:cubicBezTo>
                  <a:pt x="177" y="214"/>
                  <a:pt x="176" y="214"/>
                  <a:pt x="176" y="215"/>
                </a:cubicBezTo>
                <a:cubicBezTo>
                  <a:pt x="175" y="215"/>
                  <a:pt x="175" y="216"/>
                  <a:pt x="174" y="216"/>
                </a:cubicBezTo>
                <a:cubicBezTo>
                  <a:pt x="173" y="217"/>
                  <a:pt x="172" y="218"/>
                  <a:pt x="172" y="220"/>
                </a:cubicBezTo>
                <a:cubicBezTo>
                  <a:pt x="171" y="221"/>
                  <a:pt x="171" y="222"/>
                  <a:pt x="171" y="224"/>
                </a:cubicBezTo>
                <a:cubicBezTo>
                  <a:pt x="171" y="225"/>
                  <a:pt x="171" y="226"/>
                  <a:pt x="172" y="228"/>
                </a:cubicBezTo>
                <a:cubicBezTo>
                  <a:pt x="172" y="229"/>
                  <a:pt x="173" y="230"/>
                  <a:pt x="174" y="231"/>
                </a:cubicBezTo>
                <a:close/>
                <a:moveTo>
                  <a:pt x="174" y="189"/>
                </a:moveTo>
                <a:cubicBezTo>
                  <a:pt x="175" y="190"/>
                  <a:pt x="176" y="190"/>
                  <a:pt x="178" y="191"/>
                </a:cubicBezTo>
                <a:cubicBezTo>
                  <a:pt x="179" y="191"/>
                  <a:pt x="180" y="192"/>
                  <a:pt x="182" y="192"/>
                </a:cubicBezTo>
                <a:cubicBezTo>
                  <a:pt x="183" y="192"/>
                  <a:pt x="184" y="191"/>
                  <a:pt x="186" y="191"/>
                </a:cubicBezTo>
                <a:cubicBezTo>
                  <a:pt x="187" y="190"/>
                  <a:pt x="188" y="190"/>
                  <a:pt x="189" y="189"/>
                </a:cubicBezTo>
                <a:cubicBezTo>
                  <a:pt x="190" y="188"/>
                  <a:pt x="191" y="186"/>
                  <a:pt x="191" y="185"/>
                </a:cubicBezTo>
                <a:cubicBezTo>
                  <a:pt x="192" y="184"/>
                  <a:pt x="192" y="182"/>
                  <a:pt x="192" y="181"/>
                </a:cubicBezTo>
                <a:cubicBezTo>
                  <a:pt x="192" y="180"/>
                  <a:pt x="192" y="178"/>
                  <a:pt x="191" y="177"/>
                </a:cubicBezTo>
                <a:cubicBezTo>
                  <a:pt x="191" y="176"/>
                  <a:pt x="190" y="174"/>
                  <a:pt x="189" y="173"/>
                </a:cubicBezTo>
                <a:cubicBezTo>
                  <a:pt x="188" y="172"/>
                  <a:pt x="187" y="172"/>
                  <a:pt x="186" y="171"/>
                </a:cubicBezTo>
                <a:cubicBezTo>
                  <a:pt x="183" y="170"/>
                  <a:pt x="180" y="170"/>
                  <a:pt x="178" y="171"/>
                </a:cubicBezTo>
                <a:cubicBezTo>
                  <a:pt x="176" y="172"/>
                  <a:pt x="175" y="172"/>
                  <a:pt x="174" y="173"/>
                </a:cubicBezTo>
                <a:cubicBezTo>
                  <a:pt x="173" y="174"/>
                  <a:pt x="172" y="176"/>
                  <a:pt x="172" y="177"/>
                </a:cubicBezTo>
                <a:cubicBezTo>
                  <a:pt x="171" y="178"/>
                  <a:pt x="171" y="180"/>
                  <a:pt x="171" y="181"/>
                </a:cubicBezTo>
                <a:cubicBezTo>
                  <a:pt x="171" y="182"/>
                  <a:pt x="171" y="184"/>
                  <a:pt x="172" y="185"/>
                </a:cubicBezTo>
                <a:cubicBezTo>
                  <a:pt x="172" y="186"/>
                  <a:pt x="173" y="188"/>
                  <a:pt x="174" y="189"/>
                </a:cubicBezTo>
                <a:close/>
                <a:moveTo>
                  <a:pt x="174" y="146"/>
                </a:moveTo>
                <a:cubicBezTo>
                  <a:pt x="175" y="147"/>
                  <a:pt x="176" y="148"/>
                  <a:pt x="178" y="148"/>
                </a:cubicBezTo>
                <a:cubicBezTo>
                  <a:pt x="179" y="149"/>
                  <a:pt x="180" y="149"/>
                  <a:pt x="182" y="149"/>
                </a:cubicBezTo>
                <a:cubicBezTo>
                  <a:pt x="183" y="149"/>
                  <a:pt x="184" y="149"/>
                  <a:pt x="186" y="148"/>
                </a:cubicBezTo>
                <a:cubicBezTo>
                  <a:pt x="187" y="148"/>
                  <a:pt x="188" y="147"/>
                  <a:pt x="189" y="146"/>
                </a:cubicBezTo>
                <a:cubicBezTo>
                  <a:pt x="190" y="145"/>
                  <a:pt x="191" y="144"/>
                  <a:pt x="191" y="142"/>
                </a:cubicBezTo>
                <a:cubicBezTo>
                  <a:pt x="192" y="141"/>
                  <a:pt x="192" y="140"/>
                  <a:pt x="192" y="138"/>
                </a:cubicBezTo>
                <a:cubicBezTo>
                  <a:pt x="192" y="136"/>
                  <a:pt x="191" y="133"/>
                  <a:pt x="189" y="131"/>
                </a:cubicBezTo>
                <a:cubicBezTo>
                  <a:pt x="187" y="128"/>
                  <a:pt x="183" y="127"/>
                  <a:pt x="180" y="128"/>
                </a:cubicBezTo>
                <a:cubicBezTo>
                  <a:pt x="179" y="128"/>
                  <a:pt x="178" y="128"/>
                  <a:pt x="178" y="129"/>
                </a:cubicBezTo>
                <a:cubicBezTo>
                  <a:pt x="177" y="129"/>
                  <a:pt x="176" y="129"/>
                  <a:pt x="176" y="129"/>
                </a:cubicBezTo>
                <a:cubicBezTo>
                  <a:pt x="175" y="130"/>
                  <a:pt x="175" y="130"/>
                  <a:pt x="174" y="131"/>
                </a:cubicBezTo>
                <a:cubicBezTo>
                  <a:pt x="172" y="133"/>
                  <a:pt x="171" y="136"/>
                  <a:pt x="171" y="138"/>
                </a:cubicBezTo>
                <a:cubicBezTo>
                  <a:pt x="171" y="140"/>
                  <a:pt x="171" y="141"/>
                  <a:pt x="172" y="142"/>
                </a:cubicBezTo>
                <a:cubicBezTo>
                  <a:pt x="172" y="144"/>
                  <a:pt x="173" y="145"/>
                  <a:pt x="174" y="146"/>
                </a:cubicBezTo>
                <a:close/>
                <a:moveTo>
                  <a:pt x="235" y="96"/>
                </a:moveTo>
                <a:cubicBezTo>
                  <a:pt x="235" y="309"/>
                  <a:pt x="235" y="309"/>
                  <a:pt x="235" y="309"/>
                </a:cubicBezTo>
                <a:cubicBezTo>
                  <a:pt x="235" y="315"/>
                  <a:pt x="230" y="320"/>
                  <a:pt x="224" y="320"/>
                </a:cubicBezTo>
                <a:cubicBezTo>
                  <a:pt x="11" y="320"/>
                  <a:pt x="11" y="320"/>
                  <a:pt x="11" y="320"/>
                </a:cubicBezTo>
                <a:cubicBezTo>
                  <a:pt x="5" y="320"/>
                  <a:pt x="0" y="315"/>
                  <a:pt x="0" y="309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139" y="0"/>
                  <a:pt x="139" y="0"/>
                  <a:pt x="139" y="0"/>
                </a:cubicBezTo>
                <a:cubicBezTo>
                  <a:pt x="145" y="0"/>
                  <a:pt x="150" y="4"/>
                  <a:pt x="150" y="10"/>
                </a:cubicBezTo>
                <a:cubicBezTo>
                  <a:pt x="150" y="85"/>
                  <a:pt x="150" y="85"/>
                  <a:pt x="150" y="85"/>
                </a:cubicBezTo>
                <a:cubicBezTo>
                  <a:pt x="224" y="85"/>
                  <a:pt x="224" y="85"/>
                  <a:pt x="224" y="85"/>
                </a:cubicBezTo>
                <a:cubicBezTo>
                  <a:pt x="230" y="85"/>
                  <a:pt x="235" y="90"/>
                  <a:pt x="235" y="96"/>
                </a:cubicBezTo>
                <a:close/>
                <a:moveTo>
                  <a:pt x="22" y="298"/>
                </a:moveTo>
                <a:cubicBezTo>
                  <a:pt x="43" y="298"/>
                  <a:pt x="43" y="298"/>
                  <a:pt x="43" y="298"/>
                </a:cubicBezTo>
                <a:cubicBezTo>
                  <a:pt x="43" y="266"/>
                  <a:pt x="43" y="266"/>
                  <a:pt x="43" y="266"/>
                </a:cubicBezTo>
                <a:cubicBezTo>
                  <a:pt x="43" y="260"/>
                  <a:pt x="48" y="256"/>
                  <a:pt x="54" y="256"/>
                </a:cubicBezTo>
                <a:cubicBezTo>
                  <a:pt x="60" y="256"/>
                  <a:pt x="64" y="260"/>
                  <a:pt x="64" y="266"/>
                </a:cubicBezTo>
                <a:cubicBezTo>
                  <a:pt x="64" y="298"/>
                  <a:pt x="64" y="298"/>
                  <a:pt x="64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1"/>
                  <a:pt x="128" y="21"/>
                  <a:pt x="128" y="21"/>
                </a:cubicBezTo>
                <a:cubicBezTo>
                  <a:pt x="22" y="21"/>
                  <a:pt x="22" y="21"/>
                  <a:pt x="22" y="21"/>
                </a:cubicBezTo>
                <a:lnTo>
                  <a:pt x="22" y="298"/>
                </a:lnTo>
                <a:close/>
                <a:moveTo>
                  <a:pt x="214" y="106"/>
                </a:moveTo>
                <a:cubicBezTo>
                  <a:pt x="150" y="106"/>
                  <a:pt x="150" y="106"/>
                  <a:pt x="150" y="106"/>
                </a:cubicBezTo>
                <a:cubicBezTo>
                  <a:pt x="150" y="298"/>
                  <a:pt x="150" y="298"/>
                  <a:pt x="150" y="298"/>
                </a:cubicBezTo>
                <a:cubicBezTo>
                  <a:pt x="171" y="298"/>
                  <a:pt x="171" y="298"/>
                  <a:pt x="171" y="298"/>
                </a:cubicBezTo>
                <a:cubicBezTo>
                  <a:pt x="171" y="266"/>
                  <a:pt x="171" y="266"/>
                  <a:pt x="171" y="266"/>
                </a:cubicBezTo>
                <a:cubicBezTo>
                  <a:pt x="171" y="260"/>
                  <a:pt x="176" y="256"/>
                  <a:pt x="182" y="256"/>
                </a:cubicBezTo>
                <a:cubicBezTo>
                  <a:pt x="188" y="256"/>
                  <a:pt x="192" y="260"/>
                  <a:pt x="192" y="266"/>
                </a:cubicBezTo>
                <a:cubicBezTo>
                  <a:pt x="192" y="298"/>
                  <a:pt x="192" y="298"/>
                  <a:pt x="192" y="298"/>
                </a:cubicBezTo>
                <a:cubicBezTo>
                  <a:pt x="214" y="298"/>
                  <a:pt x="214" y="298"/>
                  <a:pt x="214" y="298"/>
                </a:cubicBezTo>
                <a:lnTo>
                  <a:pt x="214" y="106"/>
                </a:lnTo>
                <a:close/>
              </a:path>
            </a:pathLst>
          </a:custGeom>
          <a:solidFill>
            <a:sysClr val="windowText" lastClr="000000"/>
          </a:solidFill>
          <a:ln w="3175">
            <a:noFill/>
            <a:round/>
            <a:headEnd/>
            <a:tailEnd/>
          </a:ln>
        </p:spPr>
        <p:txBody>
          <a:bodyPr/>
          <a:lstStyle>
            <a:defPPr>
              <a:defRPr lang="cs-CZ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9A216A17-0D37-25CD-09A8-964656FAD1DB}"/>
              </a:ext>
            </a:extLst>
          </p:cNvPr>
          <p:cNvCxnSpPr>
            <a:cxnSpLocks/>
          </p:cNvCxnSpPr>
          <p:nvPr/>
        </p:nvCxnSpPr>
        <p:spPr>
          <a:xfrm>
            <a:off x="4927724" y="3706008"/>
            <a:ext cx="196" cy="190573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80" name="Freeform 460">
            <a:extLst>
              <a:ext uri="{FF2B5EF4-FFF2-40B4-BE49-F238E27FC236}">
                <a16:creationId xmlns:a16="http://schemas.microsoft.com/office/drawing/2014/main" id="{E29F3D83-E066-6E74-F1C8-8FF5E482A449}"/>
              </a:ext>
            </a:extLst>
          </p:cNvPr>
          <p:cNvSpPr>
            <a:spLocks noEditPoints="1"/>
          </p:cNvSpPr>
          <p:nvPr/>
        </p:nvSpPr>
        <p:spPr bwMode="auto">
          <a:xfrm>
            <a:off x="3080268" y="5506451"/>
            <a:ext cx="209359" cy="260931"/>
          </a:xfrm>
          <a:custGeom>
            <a:avLst/>
            <a:gdLst>
              <a:gd name="T0" fmla="*/ 224 w 234"/>
              <a:gd name="T1" fmla="*/ 0 h 299"/>
              <a:gd name="T2" fmla="*/ 10 w 234"/>
              <a:gd name="T3" fmla="*/ 0 h 299"/>
              <a:gd name="T4" fmla="*/ 0 w 234"/>
              <a:gd name="T5" fmla="*/ 11 h 299"/>
              <a:gd name="T6" fmla="*/ 0 w 234"/>
              <a:gd name="T7" fmla="*/ 288 h 299"/>
              <a:gd name="T8" fmla="*/ 10 w 234"/>
              <a:gd name="T9" fmla="*/ 299 h 299"/>
              <a:gd name="T10" fmla="*/ 224 w 234"/>
              <a:gd name="T11" fmla="*/ 299 h 299"/>
              <a:gd name="T12" fmla="*/ 234 w 234"/>
              <a:gd name="T13" fmla="*/ 288 h 299"/>
              <a:gd name="T14" fmla="*/ 234 w 234"/>
              <a:gd name="T15" fmla="*/ 11 h 299"/>
              <a:gd name="T16" fmla="*/ 224 w 234"/>
              <a:gd name="T17" fmla="*/ 0 h 299"/>
              <a:gd name="T18" fmla="*/ 213 w 234"/>
              <a:gd name="T19" fmla="*/ 277 h 299"/>
              <a:gd name="T20" fmla="*/ 21 w 234"/>
              <a:gd name="T21" fmla="*/ 277 h 299"/>
              <a:gd name="T22" fmla="*/ 21 w 234"/>
              <a:gd name="T23" fmla="*/ 21 h 299"/>
              <a:gd name="T24" fmla="*/ 213 w 234"/>
              <a:gd name="T25" fmla="*/ 21 h 299"/>
              <a:gd name="T26" fmla="*/ 213 w 234"/>
              <a:gd name="T27" fmla="*/ 277 h 299"/>
              <a:gd name="T28" fmla="*/ 128 w 234"/>
              <a:gd name="T29" fmla="*/ 245 h 299"/>
              <a:gd name="T30" fmla="*/ 117 w 234"/>
              <a:gd name="T31" fmla="*/ 256 h 299"/>
              <a:gd name="T32" fmla="*/ 106 w 234"/>
              <a:gd name="T33" fmla="*/ 245 h 299"/>
              <a:gd name="T34" fmla="*/ 117 w 234"/>
              <a:gd name="T35" fmla="*/ 235 h 299"/>
              <a:gd name="T36" fmla="*/ 128 w 234"/>
              <a:gd name="T37" fmla="*/ 245 h 299"/>
              <a:gd name="T38" fmla="*/ 42 w 234"/>
              <a:gd name="T39" fmla="*/ 213 h 299"/>
              <a:gd name="T40" fmla="*/ 192 w 234"/>
              <a:gd name="T41" fmla="*/ 213 h 299"/>
              <a:gd name="T42" fmla="*/ 202 w 234"/>
              <a:gd name="T43" fmla="*/ 203 h 299"/>
              <a:gd name="T44" fmla="*/ 202 w 234"/>
              <a:gd name="T45" fmla="*/ 43 h 299"/>
              <a:gd name="T46" fmla="*/ 192 w 234"/>
              <a:gd name="T47" fmla="*/ 32 h 299"/>
              <a:gd name="T48" fmla="*/ 42 w 234"/>
              <a:gd name="T49" fmla="*/ 32 h 299"/>
              <a:gd name="T50" fmla="*/ 32 w 234"/>
              <a:gd name="T51" fmla="*/ 43 h 299"/>
              <a:gd name="T52" fmla="*/ 32 w 234"/>
              <a:gd name="T53" fmla="*/ 203 h 299"/>
              <a:gd name="T54" fmla="*/ 42 w 234"/>
              <a:gd name="T55" fmla="*/ 213 h 299"/>
              <a:gd name="T56" fmla="*/ 53 w 234"/>
              <a:gd name="T57" fmla="*/ 53 h 299"/>
              <a:gd name="T58" fmla="*/ 181 w 234"/>
              <a:gd name="T59" fmla="*/ 53 h 299"/>
              <a:gd name="T60" fmla="*/ 181 w 234"/>
              <a:gd name="T61" fmla="*/ 192 h 299"/>
              <a:gd name="T62" fmla="*/ 53 w 234"/>
              <a:gd name="T63" fmla="*/ 192 h 299"/>
              <a:gd name="T64" fmla="*/ 53 w 234"/>
              <a:gd name="T65" fmla="*/ 53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34" h="299">
                <a:moveTo>
                  <a:pt x="224" y="0"/>
                </a:move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5"/>
                  <a:pt x="0" y="11"/>
                </a:cubicBezTo>
                <a:cubicBezTo>
                  <a:pt x="0" y="288"/>
                  <a:pt x="0" y="288"/>
                  <a:pt x="0" y="288"/>
                </a:cubicBezTo>
                <a:cubicBezTo>
                  <a:pt x="0" y="294"/>
                  <a:pt x="4" y="299"/>
                  <a:pt x="10" y="299"/>
                </a:cubicBezTo>
                <a:cubicBezTo>
                  <a:pt x="224" y="299"/>
                  <a:pt x="224" y="299"/>
                  <a:pt x="224" y="299"/>
                </a:cubicBezTo>
                <a:cubicBezTo>
                  <a:pt x="230" y="299"/>
                  <a:pt x="234" y="294"/>
                  <a:pt x="234" y="288"/>
                </a:cubicBezTo>
                <a:cubicBezTo>
                  <a:pt x="234" y="11"/>
                  <a:pt x="234" y="11"/>
                  <a:pt x="234" y="11"/>
                </a:cubicBezTo>
                <a:cubicBezTo>
                  <a:pt x="234" y="5"/>
                  <a:pt x="230" y="0"/>
                  <a:pt x="224" y="0"/>
                </a:cubicBezTo>
                <a:close/>
                <a:moveTo>
                  <a:pt x="213" y="277"/>
                </a:moveTo>
                <a:cubicBezTo>
                  <a:pt x="21" y="277"/>
                  <a:pt x="21" y="277"/>
                  <a:pt x="21" y="277"/>
                </a:cubicBezTo>
                <a:cubicBezTo>
                  <a:pt x="21" y="21"/>
                  <a:pt x="21" y="21"/>
                  <a:pt x="21" y="21"/>
                </a:cubicBezTo>
                <a:cubicBezTo>
                  <a:pt x="213" y="21"/>
                  <a:pt x="213" y="21"/>
                  <a:pt x="213" y="21"/>
                </a:cubicBezTo>
                <a:lnTo>
                  <a:pt x="213" y="277"/>
                </a:lnTo>
                <a:close/>
                <a:moveTo>
                  <a:pt x="128" y="245"/>
                </a:moveTo>
                <a:cubicBezTo>
                  <a:pt x="128" y="251"/>
                  <a:pt x="123" y="256"/>
                  <a:pt x="117" y="256"/>
                </a:cubicBezTo>
                <a:cubicBezTo>
                  <a:pt x="111" y="256"/>
                  <a:pt x="106" y="251"/>
                  <a:pt x="106" y="245"/>
                </a:cubicBezTo>
                <a:cubicBezTo>
                  <a:pt x="106" y="239"/>
                  <a:pt x="111" y="235"/>
                  <a:pt x="117" y="235"/>
                </a:cubicBezTo>
                <a:cubicBezTo>
                  <a:pt x="123" y="235"/>
                  <a:pt x="128" y="239"/>
                  <a:pt x="128" y="245"/>
                </a:cubicBezTo>
                <a:close/>
                <a:moveTo>
                  <a:pt x="42" y="213"/>
                </a:moveTo>
                <a:cubicBezTo>
                  <a:pt x="192" y="213"/>
                  <a:pt x="192" y="213"/>
                  <a:pt x="192" y="213"/>
                </a:cubicBezTo>
                <a:cubicBezTo>
                  <a:pt x="198" y="213"/>
                  <a:pt x="202" y="209"/>
                  <a:pt x="202" y="203"/>
                </a:cubicBezTo>
                <a:cubicBezTo>
                  <a:pt x="202" y="43"/>
                  <a:pt x="202" y="43"/>
                  <a:pt x="202" y="43"/>
                </a:cubicBezTo>
                <a:cubicBezTo>
                  <a:pt x="202" y="37"/>
                  <a:pt x="198" y="32"/>
                  <a:pt x="192" y="32"/>
                </a:cubicBezTo>
                <a:cubicBezTo>
                  <a:pt x="42" y="32"/>
                  <a:pt x="42" y="32"/>
                  <a:pt x="42" y="32"/>
                </a:cubicBezTo>
                <a:cubicBezTo>
                  <a:pt x="36" y="32"/>
                  <a:pt x="32" y="37"/>
                  <a:pt x="32" y="43"/>
                </a:cubicBezTo>
                <a:cubicBezTo>
                  <a:pt x="32" y="203"/>
                  <a:pt x="32" y="203"/>
                  <a:pt x="32" y="203"/>
                </a:cubicBezTo>
                <a:cubicBezTo>
                  <a:pt x="32" y="209"/>
                  <a:pt x="36" y="213"/>
                  <a:pt x="42" y="213"/>
                </a:cubicBezTo>
                <a:close/>
                <a:moveTo>
                  <a:pt x="53" y="53"/>
                </a:moveTo>
                <a:cubicBezTo>
                  <a:pt x="181" y="53"/>
                  <a:pt x="181" y="53"/>
                  <a:pt x="181" y="53"/>
                </a:cubicBezTo>
                <a:cubicBezTo>
                  <a:pt x="181" y="192"/>
                  <a:pt x="181" y="192"/>
                  <a:pt x="181" y="192"/>
                </a:cubicBezTo>
                <a:cubicBezTo>
                  <a:pt x="53" y="192"/>
                  <a:pt x="53" y="192"/>
                  <a:pt x="53" y="192"/>
                </a:cubicBezTo>
                <a:lnTo>
                  <a:pt x="53" y="53"/>
                </a:ln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1" name="Freeform 460">
            <a:extLst>
              <a:ext uri="{FF2B5EF4-FFF2-40B4-BE49-F238E27FC236}">
                <a16:creationId xmlns:a16="http://schemas.microsoft.com/office/drawing/2014/main" id="{465EE1A3-70E6-97DF-8FB3-038A0299F2B4}"/>
              </a:ext>
            </a:extLst>
          </p:cNvPr>
          <p:cNvSpPr>
            <a:spLocks noEditPoints="1"/>
          </p:cNvSpPr>
          <p:nvPr/>
        </p:nvSpPr>
        <p:spPr bwMode="auto">
          <a:xfrm>
            <a:off x="3724760" y="5506451"/>
            <a:ext cx="209359" cy="260931"/>
          </a:xfrm>
          <a:custGeom>
            <a:avLst/>
            <a:gdLst>
              <a:gd name="T0" fmla="*/ 224 w 234"/>
              <a:gd name="T1" fmla="*/ 0 h 299"/>
              <a:gd name="T2" fmla="*/ 10 w 234"/>
              <a:gd name="T3" fmla="*/ 0 h 299"/>
              <a:gd name="T4" fmla="*/ 0 w 234"/>
              <a:gd name="T5" fmla="*/ 11 h 299"/>
              <a:gd name="T6" fmla="*/ 0 w 234"/>
              <a:gd name="T7" fmla="*/ 288 h 299"/>
              <a:gd name="T8" fmla="*/ 10 w 234"/>
              <a:gd name="T9" fmla="*/ 299 h 299"/>
              <a:gd name="T10" fmla="*/ 224 w 234"/>
              <a:gd name="T11" fmla="*/ 299 h 299"/>
              <a:gd name="T12" fmla="*/ 234 w 234"/>
              <a:gd name="T13" fmla="*/ 288 h 299"/>
              <a:gd name="T14" fmla="*/ 234 w 234"/>
              <a:gd name="T15" fmla="*/ 11 h 299"/>
              <a:gd name="T16" fmla="*/ 224 w 234"/>
              <a:gd name="T17" fmla="*/ 0 h 299"/>
              <a:gd name="T18" fmla="*/ 213 w 234"/>
              <a:gd name="T19" fmla="*/ 277 h 299"/>
              <a:gd name="T20" fmla="*/ 21 w 234"/>
              <a:gd name="T21" fmla="*/ 277 h 299"/>
              <a:gd name="T22" fmla="*/ 21 w 234"/>
              <a:gd name="T23" fmla="*/ 21 h 299"/>
              <a:gd name="T24" fmla="*/ 213 w 234"/>
              <a:gd name="T25" fmla="*/ 21 h 299"/>
              <a:gd name="T26" fmla="*/ 213 w 234"/>
              <a:gd name="T27" fmla="*/ 277 h 299"/>
              <a:gd name="T28" fmla="*/ 128 w 234"/>
              <a:gd name="T29" fmla="*/ 245 h 299"/>
              <a:gd name="T30" fmla="*/ 117 w 234"/>
              <a:gd name="T31" fmla="*/ 256 h 299"/>
              <a:gd name="T32" fmla="*/ 106 w 234"/>
              <a:gd name="T33" fmla="*/ 245 h 299"/>
              <a:gd name="T34" fmla="*/ 117 w 234"/>
              <a:gd name="T35" fmla="*/ 235 h 299"/>
              <a:gd name="T36" fmla="*/ 128 w 234"/>
              <a:gd name="T37" fmla="*/ 245 h 299"/>
              <a:gd name="T38" fmla="*/ 42 w 234"/>
              <a:gd name="T39" fmla="*/ 213 h 299"/>
              <a:gd name="T40" fmla="*/ 192 w 234"/>
              <a:gd name="T41" fmla="*/ 213 h 299"/>
              <a:gd name="T42" fmla="*/ 202 w 234"/>
              <a:gd name="T43" fmla="*/ 203 h 299"/>
              <a:gd name="T44" fmla="*/ 202 w 234"/>
              <a:gd name="T45" fmla="*/ 43 h 299"/>
              <a:gd name="T46" fmla="*/ 192 w 234"/>
              <a:gd name="T47" fmla="*/ 32 h 299"/>
              <a:gd name="T48" fmla="*/ 42 w 234"/>
              <a:gd name="T49" fmla="*/ 32 h 299"/>
              <a:gd name="T50" fmla="*/ 32 w 234"/>
              <a:gd name="T51" fmla="*/ 43 h 299"/>
              <a:gd name="T52" fmla="*/ 32 w 234"/>
              <a:gd name="T53" fmla="*/ 203 h 299"/>
              <a:gd name="T54" fmla="*/ 42 w 234"/>
              <a:gd name="T55" fmla="*/ 213 h 299"/>
              <a:gd name="T56" fmla="*/ 53 w 234"/>
              <a:gd name="T57" fmla="*/ 53 h 299"/>
              <a:gd name="T58" fmla="*/ 181 w 234"/>
              <a:gd name="T59" fmla="*/ 53 h 299"/>
              <a:gd name="T60" fmla="*/ 181 w 234"/>
              <a:gd name="T61" fmla="*/ 192 h 299"/>
              <a:gd name="T62" fmla="*/ 53 w 234"/>
              <a:gd name="T63" fmla="*/ 192 h 299"/>
              <a:gd name="T64" fmla="*/ 53 w 234"/>
              <a:gd name="T65" fmla="*/ 53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34" h="299">
                <a:moveTo>
                  <a:pt x="224" y="0"/>
                </a:move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5"/>
                  <a:pt x="0" y="11"/>
                </a:cubicBezTo>
                <a:cubicBezTo>
                  <a:pt x="0" y="288"/>
                  <a:pt x="0" y="288"/>
                  <a:pt x="0" y="288"/>
                </a:cubicBezTo>
                <a:cubicBezTo>
                  <a:pt x="0" y="294"/>
                  <a:pt x="4" y="299"/>
                  <a:pt x="10" y="299"/>
                </a:cubicBezTo>
                <a:cubicBezTo>
                  <a:pt x="224" y="299"/>
                  <a:pt x="224" y="299"/>
                  <a:pt x="224" y="299"/>
                </a:cubicBezTo>
                <a:cubicBezTo>
                  <a:pt x="230" y="299"/>
                  <a:pt x="234" y="294"/>
                  <a:pt x="234" y="288"/>
                </a:cubicBezTo>
                <a:cubicBezTo>
                  <a:pt x="234" y="11"/>
                  <a:pt x="234" y="11"/>
                  <a:pt x="234" y="11"/>
                </a:cubicBezTo>
                <a:cubicBezTo>
                  <a:pt x="234" y="5"/>
                  <a:pt x="230" y="0"/>
                  <a:pt x="224" y="0"/>
                </a:cubicBezTo>
                <a:close/>
                <a:moveTo>
                  <a:pt x="213" y="277"/>
                </a:moveTo>
                <a:cubicBezTo>
                  <a:pt x="21" y="277"/>
                  <a:pt x="21" y="277"/>
                  <a:pt x="21" y="277"/>
                </a:cubicBezTo>
                <a:cubicBezTo>
                  <a:pt x="21" y="21"/>
                  <a:pt x="21" y="21"/>
                  <a:pt x="21" y="21"/>
                </a:cubicBezTo>
                <a:cubicBezTo>
                  <a:pt x="213" y="21"/>
                  <a:pt x="213" y="21"/>
                  <a:pt x="213" y="21"/>
                </a:cubicBezTo>
                <a:lnTo>
                  <a:pt x="213" y="277"/>
                </a:lnTo>
                <a:close/>
                <a:moveTo>
                  <a:pt x="128" y="245"/>
                </a:moveTo>
                <a:cubicBezTo>
                  <a:pt x="128" y="251"/>
                  <a:pt x="123" y="256"/>
                  <a:pt x="117" y="256"/>
                </a:cubicBezTo>
                <a:cubicBezTo>
                  <a:pt x="111" y="256"/>
                  <a:pt x="106" y="251"/>
                  <a:pt x="106" y="245"/>
                </a:cubicBezTo>
                <a:cubicBezTo>
                  <a:pt x="106" y="239"/>
                  <a:pt x="111" y="235"/>
                  <a:pt x="117" y="235"/>
                </a:cubicBezTo>
                <a:cubicBezTo>
                  <a:pt x="123" y="235"/>
                  <a:pt x="128" y="239"/>
                  <a:pt x="128" y="245"/>
                </a:cubicBezTo>
                <a:close/>
                <a:moveTo>
                  <a:pt x="42" y="213"/>
                </a:moveTo>
                <a:cubicBezTo>
                  <a:pt x="192" y="213"/>
                  <a:pt x="192" y="213"/>
                  <a:pt x="192" y="213"/>
                </a:cubicBezTo>
                <a:cubicBezTo>
                  <a:pt x="198" y="213"/>
                  <a:pt x="202" y="209"/>
                  <a:pt x="202" y="203"/>
                </a:cubicBezTo>
                <a:cubicBezTo>
                  <a:pt x="202" y="43"/>
                  <a:pt x="202" y="43"/>
                  <a:pt x="202" y="43"/>
                </a:cubicBezTo>
                <a:cubicBezTo>
                  <a:pt x="202" y="37"/>
                  <a:pt x="198" y="32"/>
                  <a:pt x="192" y="32"/>
                </a:cubicBezTo>
                <a:cubicBezTo>
                  <a:pt x="42" y="32"/>
                  <a:pt x="42" y="32"/>
                  <a:pt x="42" y="32"/>
                </a:cubicBezTo>
                <a:cubicBezTo>
                  <a:pt x="36" y="32"/>
                  <a:pt x="32" y="37"/>
                  <a:pt x="32" y="43"/>
                </a:cubicBezTo>
                <a:cubicBezTo>
                  <a:pt x="32" y="203"/>
                  <a:pt x="32" y="203"/>
                  <a:pt x="32" y="203"/>
                </a:cubicBezTo>
                <a:cubicBezTo>
                  <a:pt x="32" y="209"/>
                  <a:pt x="36" y="213"/>
                  <a:pt x="42" y="213"/>
                </a:cubicBezTo>
                <a:close/>
                <a:moveTo>
                  <a:pt x="53" y="53"/>
                </a:moveTo>
                <a:cubicBezTo>
                  <a:pt x="181" y="53"/>
                  <a:pt x="181" y="53"/>
                  <a:pt x="181" y="53"/>
                </a:cubicBezTo>
                <a:cubicBezTo>
                  <a:pt x="181" y="192"/>
                  <a:pt x="181" y="192"/>
                  <a:pt x="181" y="192"/>
                </a:cubicBezTo>
                <a:cubicBezTo>
                  <a:pt x="53" y="192"/>
                  <a:pt x="53" y="192"/>
                  <a:pt x="53" y="192"/>
                </a:cubicBezTo>
                <a:lnTo>
                  <a:pt x="53" y="53"/>
                </a:ln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2" name="Freeform 460">
            <a:extLst>
              <a:ext uri="{FF2B5EF4-FFF2-40B4-BE49-F238E27FC236}">
                <a16:creationId xmlns:a16="http://schemas.microsoft.com/office/drawing/2014/main" id="{FC57C6F7-F52D-34E9-F453-5F649AC16F38}"/>
              </a:ext>
            </a:extLst>
          </p:cNvPr>
          <p:cNvSpPr>
            <a:spLocks noEditPoints="1"/>
          </p:cNvSpPr>
          <p:nvPr/>
        </p:nvSpPr>
        <p:spPr bwMode="auto">
          <a:xfrm>
            <a:off x="4388583" y="5506451"/>
            <a:ext cx="209359" cy="260931"/>
          </a:xfrm>
          <a:custGeom>
            <a:avLst/>
            <a:gdLst>
              <a:gd name="T0" fmla="*/ 224 w 234"/>
              <a:gd name="T1" fmla="*/ 0 h 299"/>
              <a:gd name="T2" fmla="*/ 10 w 234"/>
              <a:gd name="T3" fmla="*/ 0 h 299"/>
              <a:gd name="T4" fmla="*/ 0 w 234"/>
              <a:gd name="T5" fmla="*/ 11 h 299"/>
              <a:gd name="T6" fmla="*/ 0 w 234"/>
              <a:gd name="T7" fmla="*/ 288 h 299"/>
              <a:gd name="T8" fmla="*/ 10 w 234"/>
              <a:gd name="T9" fmla="*/ 299 h 299"/>
              <a:gd name="T10" fmla="*/ 224 w 234"/>
              <a:gd name="T11" fmla="*/ 299 h 299"/>
              <a:gd name="T12" fmla="*/ 234 w 234"/>
              <a:gd name="T13" fmla="*/ 288 h 299"/>
              <a:gd name="T14" fmla="*/ 234 w 234"/>
              <a:gd name="T15" fmla="*/ 11 h 299"/>
              <a:gd name="T16" fmla="*/ 224 w 234"/>
              <a:gd name="T17" fmla="*/ 0 h 299"/>
              <a:gd name="T18" fmla="*/ 213 w 234"/>
              <a:gd name="T19" fmla="*/ 277 h 299"/>
              <a:gd name="T20" fmla="*/ 21 w 234"/>
              <a:gd name="T21" fmla="*/ 277 h 299"/>
              <a:gd name="T22" fmla="*/ 21 w 234"/>
              <a:gd name="T23" fmla="*/ 21 h 299"/>
              <a:gd name="T24" fmla="*/ 213 w 234"/>
              <a:gd name="T25" fmla="*/ 21 h 299"/>
              <a:gd name="T26" fmla="*/ 213 w 234"/>
              <a:gd name="T27" fmla="*/ 277 h 299"/>
              <a:gd name="T28" fmla="*/ 128 w 234"/>
              <a:gd name="T29" fmla="*/ 245 h 299"/>
              <a:gd name="T30" fmla="*/ 117 w 234"/>
              <a:gd name="T31" fmla="*/ 256 h 299"/>
              <a:gd name="T32" fmla="*/ 106 w 234"/>
              <a:gd name="T33" fmla="*/ 245 h 299"/>
              <a:gd name="T34" fmla="*/ 117 w 234"/>
              <a:gd name="T35" fmla="*/ 235 h 299"/>
              <a:gd name="T36" fmla="*/ 128 w 234"/>
              <a:gd name="T37" fmla="*/ 245 h 299"/>
              <a:gd name="T38" fmla="*/ 42 w 234"/>
              <a:gd name="T39" fmla="*/ 213 h 299"/>
              <a:gd name="T40" fmla="*/ 192 w 234"/>
              <a:gd name="T41" fmla="*/ 213 h 299"/>
              <a:gd name="T42" fmla="*/ 202 w 234"/>
              <a:gd name="T43" fmla="*/ 203 h 299"/>
              <a:gd name="T44" fmla="*/ 202 w 234"/>
              <a:gd name="T45" fmla="*/ 43 h 299"/>
              <a:gd name="T46" fmla="*/ 192 w 234"/>
              <a:gd name="T47" fmla="*/ 32 h 299"/>
              <a:gd name="T48" fmla="*/ 42 w 234"/>
              <a:gd name="T49" fmla="*/ 32 h 299"/>
              <a:gd name="T50" fmla="*/ 32 w 234"/>
              <a:gd name="T51" fmla="*/ 43 h 299"/>
              <a:gd name="T52" fmla="*/ 32 w 234"/>
              <a:gd name="T53" fmla="*/ 203 h 299"/>
              <a:gd name="T54" fmla="*/ 42 w 234"/>
              <a:gd name="T55" fmla="*/ 213 h 299"/>
              <a:gd name="T56" fmla="*/ 53 w 234"/>
              <a:gd name="T57" fmla="*/ 53 h 299"/>
              <a:gd name="T58" fmla="*/ 181 w 234"/>
              <a:gd name="T59" fmla="*/ 53 h 299"/>
              <a:gd name="T60" fmla="*/ 181 w 234"/>
              <a:gd name="T61" fmla="*/ 192 h 299"/>
              <a:gd name="T62" fmla="*/ 53 w 234"/>
              <a:gd name="T63" fmla="*/ 192 h 299"/>
              <a:gd name="T64" fmla="*/ 53 w 234"/>
              <a:gd name="T65" fmla="*/ 53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34" h="299">
                <a:moveTo>
                  <a:pt x="224" y="0"/>
                </a:move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5"/>
                  <a:pt x="0" y="11"/>
                </a:cubicBezTo>
                <a:cubicBezTo>
                  <a:pt x="0" y="288"/>
                  <a:pt x="0" y="288"/>
                  <a:pt x="0" y="288"/>
                </a:cubicBezTo>
                <a:cubicBezTo>
                  <a:pt x="0" y="294"/>
                  <a:pt x="4" y="299"/>
                  <a:pt x="10" y="299"/>
                </a:cubicBezTo>
                <a:cubicBezTo>
                  <a:pt x="224" y="299"/>
                  <a:pt x="224" y="299"/>
                  <a:pt x="224" y="299"/>
                </a:cubicBezTo>
                <a:cubicBezTo>
                  <a:pt x="230" y="299"/>
                  <a:pt x="234" y="294"/>
                  <a:pt x="234" y="288"/>
                </a:cubicBezTo>
                <a:cubicBezTo>
                  <a:pt x="234" y="11"/>
                  <a:pt x="234" y="11"/>
                  <a:pt x="234" y="11"/>
                </a:cubicBezTo>
                <a:cubicBezTo>
                  <a:pt x="234" y="5"/>
                  <a:pt x="230" y="0"/>
                  <a:pt x="224" y="0"/>
                </a:cubicBezTo>
                <a:close/>
                <a:moveTo>
                  <a:pt x="213" y="277"/>
                </a:moveTo>
                <a:cubicBezTo>
                  <a:pt x="21" y="277"/>
                  <a:pt x="21" y="277"/>
                  <a:pt x="21" y="277"/>
                </a:cubicBezTo>
                <a:cubicBezTo>
                  <a:pt x="21" y="21"/>
                  <a:pt x="21" y="21"/>
                  <a:pt x="21" y="21"/>
                </a:cubicBezTo>
                <a:cubicBezTo>
                  <a:pt x="213" y="21"/>
                  <a:pt x="213" y="21"/>
                  <a:pt x="213" y="21"/>
                </a:cubicBezTo>
                <a:lnTo>
                  <a:pt x="213" y="277"/>
                </a:lnTo>
                <a:close/>
                <a:moveTo>
                  <a:pt x="128" y="245"/>
                </a:moveTo>
                <a:cubicBezTo>
                  <a:pt x="128" y="251"/>
                  <a:pt x="123" y="256"/>
                  <a:pt x="117" y="256"/>
                </a:cubicBezTo>
                <a:cubicBezTo>
                  <a:pt x="111" y="256"/>
                  <a:pt x="106" y="251"/>
                  <a:pt x="106" y="245"/>
                </a:cubicBezTo>
                <a:cubicBezTo>
                  <a:pt x="106" y="239"/>
                  <a:pt x="111" y="235"/>
                  <a:pt x="117" y="235"/>
                </a:cubicBezTo>
                <a:cubicBezTo>
                  <a:pt x="123" y="235"/>
                  <a:pt x="128" y="239"/>
                  <a:pt x="128" y="245"/>
                </a:cubicBezTo>
                <a:close/>
                <a:moveTo>
                  <a:pt x="42" y="213"/>
                </a:moveTo>
                <a:cubicBezTo>
                  <a:pt x="192" y="213"/>
                  <a:pt x="192" y="213"/>
                  <a:pt x="192" y="213"/>
                </a:cubicBezTo>
                <a:cubicBezTo>
                  <a:pt x="198" y="213"/>
                  <a:pt x="202" y="209"/>
                  <a:pt x="202" y="203"/>
                </a:cubicBezTo>
                <a:cubicBezTo>
                  <a:pt x="202" y="43"/>
                  <a:pt x="202" y="43"/>
                  <a:pt x="202" y="43"/>
                </a:cubicBezTo>
                <a:cubicBezTo>
                  <a:pt x="202" y="37"/>
                  <a:pt x="198" y="32"/>
                  <a:pt x="192" y="32"/>
                </a:cubicBezTo>
                <a:cubicBezTo>
                  <a:pt x="42" y="32"/>
                  <a:pt x="42" y="32"/>
                  <a:pt x="42" y="32"/>
                </a:cubicBezTo>
                <a:cubicBezTo>
                  <a:pt x="36" y="32"/>
                  <a:pt x="32" y="37"/>
                  <a:pt x="32" y="43"/>
                </a:cubicBezTo>
                <a:cubicBezTo>
                  <a:pt x="32" y="203"/>
                  <a:pt x="32" y="203"/>
                  <a:pt x="32" y="203"/>
                </a:cubicBezTo>
                <a:cubicBezTo>
                  <a:pt x="32" y="209"/>
                  <a:pt x="36" y="213"/>
                  <a:pt x="42" y="213"/>
                </a:cubicBezTo>
                <a:close/>
                <a:moveTo>
                  <a:pt x="53" y="53"/>
                </a:moveTo>
                <a:cubicBezTo>
                  <a:pt x="181" y="53"/>
                  <a:pt x="181" y="53"/>
                  <a:pt x="181" y="53"/>
                </a:cubicBezTo>
                <a:cubicBezTo>
                  <a:pt x="181" y="192"/>
                  <a:pt x="181" y="192"/>
                  <a:pt x="181" y="192"/>
                </a:cubicBezTo>
                <a:cubicBezTo>
                  <a:pt x="53" y="192"/>
                  <a:pt x="53" y="192"/>
                  <a:pt x="53" y="192"/>
                </a:cubicBezTo>
                <a:lnTo>
                  <a:pt x="53" y="53"/>
                </a:ln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3" name="Freeform 460">
            <a:extLst>
              <a:ext uri="{FF2B5EF4-FFF2-40B4-BE49-F238E27FC236}">
                <a16:creationId xmlns:a16="http://schemas.microsoft.com/office/drawing/2014/main" id="{7F7F8BEA-74C0-C9A1-37A9-7684084514D5}"/>
              </a:ext>
            </a:extLst>
          </p:cNvPr>
          <p:cNvSpPr>
            <a:spLocks noEditPoints="1"/>
          </p:cNvSpPr>
          <p:nvPr/>
        </p:nvSpPr>
        <p:spPr bwMode="auto">
          <a:xfrm>
            <a:off x="5327238" y="5506451"/>
            <a:ext cx="209359" cy="260931"/>
          </a:xfrm>
          <a:custGeom>
            <a:avLst/>
            <a:gdLst>
              <a:gd name="T0" fmla="*/ 224 w 234"/>
              <a:gd name="T1" fmla="*/ 0 h 299"/>
              <a:gd name="T2" fmla="*/ 10 w 234"/>
              <a:gd name="T3" fmla="*/ 0 h 299"/>
              <a:gd name="T4" fmla="*/ 0 w 234"/>
              <a:gd name="T5" fmla="*/ 11 h 299"/>
              <a:gd name="T6" fmla="*/ 0 w 234"/>
              <a:gd name="T7" fmla="*/ 288 h 299"/>
              <a:gd name="T8" fmla="*/ 10 w 234"/>
              <a:gd name="T9" fmla="*/ 299 h 299"/>
              <a:gd name="T10" fmla="*/ 224 w 234"/>
              <a:gd name="T11" fmla="*/ 299 h 299"/>
              <a:gd name="T12" fmla="*/ 234 w 234"/>
              <a:gd name="T13" fmla="*/ 288 h 299"/>
              <a:gd name="T14" fmla="*/ 234 w 234"/>
              <a:gd name="T15" fmla="*/ 11 h 299"/>
              <a:gd name="T16" fmla="*/ 224 w 234"/>
              <a:gd name="T17" fmla="*/ 0 h 299"/>
              <a:gd name="T18" fmla="*/ 213 w 234"/>
              <a:gd name="T19" fmla="*/ 277 h 299"/>
              <a:gd name="T20" fmla="*/ 21 w 234"/>
              <a:gd name="T21" fmla="*/ 277 h 299"/>
              <a:gd name="T22" fmla="*/ 21 w 234"/>
              <a:gd name="T23" fmla="*/ 21 h 299"/>
              <a:gd name="T24" fmla="*/ 213 w 234"/>
              <a:gd name="T25" fmla="*/ 21 h 299"/>
              <a:gd name="T26" fmla="*/ 213 w 234"/>
              <a:gd name="T27" fmla="*/ 277 h 299"/>
              <a:gd name="T28" fmla="*/ 128 w 234"/>
              <a:gd name="T29" fmla="*/ 245 h 299"/>
              <a:gd name="T30" fmla="*/ 117 w 234"/>
              <a:gd name="T31" fmla="*/ 256 h 299"/>
              <a:gd name="T32" fmla="*/ 106 w 234"/>
              <a:gd name="T33" fmla="*/ 245 h 299"/>
              <a:gd name="T34" fmla="*/ 117 w 234"/>
              <a:gd name="T35" fmla="*/ 235 h 299"/>
              <a:gd name="T36" fmla="*/ 128 w 234"/>
              <a:gd name="T37" fmla="*/ 245 h 299"/>
              <a:gd name="T38" fmla="*/ 42 w 234"/>
              <a:gd name="T39" fmla="*/ 213 h 299"/>
              <a:gd name="T40" fmla="*/ 192 w 234"/>
              <a:gd name="T41" fmla="*/ 213 h 299"/>
              <a:gd name="T42" fmla="*/ 202 w 234"/>
              <a:gd name="T43" fmla="*/ 203 h 299"/>
              <a:gd name="T44" fmla="*/ 202 w 234"/>
              <a:gd name="T45" fmla="*/ 43 h 299"/>
              <a:gd name="T46" fmla="*/ 192 w 234"/>
              <a:gd name="T47" fmla="*/ 32 h 299"/>
              <a:gd name="T48" fmla="*/ 42 w 234"/>
              <a:gd name="T49" fmla="*/ 32 h 299"/>
              <a:gd name="T50" fmla="*/ 32 w 234"/>
              <a:gd name="T51" fmla="*/ 43 h 299"/>
              <a:gd name="T52" fmla="*/ 32 w 234"/>
              <a:gd name="T53" fmla="*/ 203 h 299"/>
              <a:gd name="T54" fmla="*/ 42 w 234"/>
              <a:gd name="T55" fmla="*/ 213 h 299"/>
              <a:gd name="T56" fmla="*/ 53 w 234"/>
              <a:gd name="T57" fmla="*/ 53 h 299"/>
              <a:gd name="T58" fmla="*/ 181 w 234"/>
              <a:gd name="T59" fmla="*/ 53 h 299"/>
              <a:gd name="T60" fmla="*/ 181 w 234"/>
              <a:gd name="T61" fmla="*/ 192 h 299"/>
              <a:gd name="T62" fmla="*/ 53 w 234"/>
              <a:gd name="T63" fmla="*/ 192 h 299"/>
              <a:gd name="T64" fmla="*/ 53 w 234"/>
              <a:gd name="T65" fmla="*/ 53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34" h="299">
                <a:moveTo>
                  <a:pt x="224" y="0"/>
                </a:move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5"/>
                  <a:pt x="0" y="11"/>
                </a:cubicBezTo>
                <a:cubicBezTo>
                  <a:pt x="0" y="288"/>
                  <a:pt x="0" y="288"/>
                  <a:pt x="0" y="288"/>
                </a:cubicBezTo>
                <a:cubicBezTo>
                  <a:pt x="0" y="294"/>
                  <a:pt x="4" y="299"/>
                  <a:pt x="10" y="299"/>
                </a:cubicBezTo>
                <a:cubicBezTo>
                  <a:pt x="224" y="299"/>
                  <a:pt x="224" y="299"/>
                  <a:pt x="224" y="299"/>
                </a:cubicBezTo>
                <a:cubicBezTo>
                  <a:pt x="230" y="299"/>
                  <a:pt x="234" y="294"/>
                  <a:pt x="234" y="288"/>
                </a:cubicBezTo>
                <a:cubicBezTo>
                  <a:pt x="234" y="11"/>
                  <a:pt x="234" y="11"/>
                  <a:pt x="234" y="11"/>
                </a:cubicBezTo>
                <a:cubicBezTo>
                  <a:pt x="234" y="5"/>
                  <a:pt x="230" y="0"/>
                  <a:pt x="224" y="0"/>
                </a:cubicBezTo>
                <a:close/>
                <a:moveTo>
                  <a:pt x="213" y="277"/>
                </a:moveTo>
                <a:cubicBezTo>
                  <a:pt x="21" y="277"/>
                  <a:pt x="21" y="277"/>
                  <a:pt x="21" y="277"/>
                </a:cubicBezTo>
                <a:cubicBezTo>
                  <a:pt x="21" y="21"/>
                  <a:pt x="21" y="21"/>
                  <a:pt x="21" y="21"/>
                </a:cubicBezTo>
                <a:cubicBezTo>
                  <a:pt x="213" y="21"/>
                  <a:pt x="213" y="21"/>
                  <a:pt x="213" y="21"/>
                </a:cubicBezTo>
                <a:lnTo>
                  <a:pt x="213" y="277"/>
                </a:lnTo>
                <a:close/>
                <a:moveTo>
                  <a:pt x="128" y="245"/>
                </a:moveTo>
                <a:cubicBezTo>
                  <a:pt x="128" y="251"/>
                  <a:pt x="123" y="256"/>
                  <a:pt x="117" y="256"/>
                </a:cubicBezTo>
                <a:cubicBezTo>
                  <a:pt x="111" y="256"/>
                  <a:pt x="106" y="251"/>
                  <a:pt x="106" y="245"/>
                </a:cubicBezTo>
                <a:cubicBezTo>
                  <a:pt x="106" y="239"/>
                  <a:pt x="111" y="235"/>
                  <a:pt x="117" y="235"/>
                </a:cubicBezTo>
                <a:cubicBezTo>
                  <a:pt x="123" y="235"/>
                  <a:pt x="128" y="239"/>
                  <a:pt x="128" y="245"/>
                </a:cubicBezTo>
                <a:close/>
                <a:moveTo>
                  <a:pt x="42" y="213"/>
                </a:moveTo>
                <a:cubicBezTo>
                  <a:pt x="192" y="213"/>
                  <a:pt x="192" y="213"/>
                  <a:pt x="192" y="213"/>
                </a:cubicBezTo>
                <a:cubicBezTo>
                  <a:pt x="198" y="213"/>
                  <a:pt x="202" y="209"/>
                  <a:pt x="202" y="203"/>
                </a:cubicBezTo>
                <a:cubicBezTo>
                  <a:pt x="202" y="43"/>
                  <a:pt x="202" y="43"/>
                  <a:pt x="202" y="43"/>
                </a:cubicBezTo>
                <a:cubicBezTo>
                  <a:pt x="202" y="37"/>
                  <a:pt x="198" y="32"/>
                  <a:pt x="192" y="32"/>
                </a:cubicBezTo>
                <a:cubicBezTo>
                  <a:pt x="42" y="32"/>
                  <a:pt x="42" y="32"/>
                  <a:pt x="42" y="32"/>
                </a:cubicBezTo>
                <a:cubicBezTo>
                  <a:pt x="36" y="32"/>
                  <a:pt x="32" y="37"/>
                  <a:pt x="32" y="43"/>
                </a:cubicBezTo>
                <a:cubicBezTo>
                  <a:pt x="32" y="203"/>
                  <a:pt x="32" y="203"/>
                  <a:pt x="32" y="203"/>
                </a:cubicBezTo>
                <a:cubicBezTo>
                  <a:pt x="32" y="209"/>
                  <a:pt x="36" y="213"/>
                  <a:pt x="42" y="213"/>
                </a:cubicBezTo>
                <a:close/>
                <a:moveTo>
                  <a:pt x="53" y="53"/>
                </a:moveTo>
                <a:cubicBezTo>
                  <a:pt x="181" y="53"/>
                  <a:pt x="181" y="53"/>
                  <a:pt x="181" y="53"/>
                </a:cubicBezTo>
                <a:cubicBezTo>
                  <a:pt x="181" y="192"/>
                  <a:pt x="181" y="192"/>
                  <a:pt x="181" y="192"/>
                </a:cubicBezTo>
                <a:cubicBezTo>
                  <a:pt x="53" y="192"/>
                  <a:pt x="53" y="192"/>
                  <a:pt x="53" y="192"/>
                </a:cubicBezTo>
                <a:lnTo>
                  <a:pt x="53" y="53"/>
                </a:ln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4" name="Freeform 460">
            <a:extLst>
              <a:ext uri="{FF2B5EF4-FFF2-40B4-BE49-F238E27FC236}">
                <a16:creationId xmlns:a16="http://schemas.microsoft.com/office/drawing/2014/main" id="{2E6ADD49-F794-95B1-C845-843A0ADD96D4}"/>
              </a:ext>
            </a:extLst>
          </p:cNvPr>
          <p:cNvSpPr>
            <a:spLocks noEditPoints="1"/>
          </p:cNvSpPr>
          <p:nvPr/>
        </p:nvSpPr>
        <p:spPr bwMode="auto">
          <a:xfrm>
            <a:off x="5690544" y="5506452"/>
            <a:ext cx="209359" cy="260931"/>
          </a:xfrm>
          <a:custGeom>
            <a:avLst/>
            <a:gdLst>
              <a:gd name="T0" fmla="*/ 224 w 234"/>
              <a:gd name="T1" fmla="*/ 0 h 299"/>
              <a:gd name="T2" fmla="*/ 10 w 234"/>
              <a:gd name="T3" fmla="*/ 0 h 299"/>
              <a:gd name="T4" fmla="*/ 0 w 234"/>
              <a:gd name="T5" fmla="*/ 11 h 299"/>
              <a:gd name="T6" fmla="*/ 0 w 234"/>
              <a:gd name="T7" fmla="*/ 288 h 299"/>
              <a:gd name="T8" fmla="*/ 10 w 234"/>
              <a:gd name="T9" fmla="*/ 299 h 299"/>
              <a:gd name="T10" fmla="*/ 224 w 234"/>
              <a:gd name="T11" fmla="*/ 299 h 299"/>
              <a:gd name="T12" fmla="*/ 234 w 234"/>
              <a:gd name="T13" fmla="*/ 288 h 299"/>
              <a:gd name="T14" fmla="*/ 234 w 234"/>
              <a:gd name="T15" fmla="*/ 11 h 299"/>
              <a:gd name="T16" fmla="*/ 224 w 234"/>
              <a:gd name="T17" fmla="*/ 0 h 299"/>
              <a:gd name="T18" fmla="*/ 213 w 234"/>
              <a:gd name="T19" fmla="*/ 277 h 299"/>
              <a:gd name="T20" fmla="*/ 21 w 234"/>
              <a:gd name="T21" fmla="*/ 277 h 299"/>
              <a:gd name="T22" fmla="*/ 21 w 234"/>
              <a:gd name="T23" fmla="*/ 21 h 299"/>
              <a:gd name="T24" fmla="*/ 213 w 234"/>
              <a:gd name="T25" fmla="*/ 21 h 299"/>
              <a:gd name="T26" fmla="*/ 213 w 234"/>
              <a:gd name="T27" fmla="*/ 277 h 299"/>
              <a:gd name="T28" fmla="*/ 128 w 234"/>
              <a:gd name="T29" fmla="*/ 245 h 299"/>
              <a:gd name="T30" fmla="*/ 117 w 234"/>
              <a:gd name="T31" fmla="*/ 256 h 299"/>
              <a:gd name="T32" fmla="*/ 106 w 234"/>
              <a:gd name="T33" fmla="*/ 245 h 299"/>
              <a:gd name="T34" fmla="*/ 117 w 234"/>
              <a:gd name="T35" fmla="*/ 235 h 299"/>
              <a:gd name="T36" fmla="*/ 128 w 234"/>
              <a:gd name="T37" fmla="*/ 245 h 299"/>
              <a:gd name="T38" fmla="*/ 42 w 234"/>
              <a:gd name="T39" fmla="*/ 213 h 299"/>
              <a:gd name="T40" fmla="*/ 192 w 234"/>
              <a:gd name="T41" fmla="*/ 213 h 299"/>
              <a:gd name="T42" fmla="*/ 202 w 234"/>
              <a:gd name="T43" fmla="*/ 203 h 299"/>
              <a:gd name="T44" fmla="*/ 202 w 234"/>
              <a:gd name="T45" fmla="*/ 43 h 299"/>
              <a:gd name="T46" fmla="*/ 192 w 234"/>
              <a:gd name="T47" fmla="*/ 32 h 299"/>
              <a:gd name="T48" fmla="*/ 42 w 234"/>
              <a:gd name="T49" fmla="*/ 32 h 299"/>
              <a:gd name="T50" fmla="*/ 32 w 234"/>
              <a:gd name="T51" fmla="*/ 43 h 299"/>
              <a:gd name="T52" fmla="*/ 32 w 234"/>
              <a:gd name="T53" fmla="*/ 203 h 299"/>
              <a:gd name="T54" fmla="*/ 42 w 234"/>
              <a:gd name="T55" fmla="*/ 213 h 299"/>
              <a:gd name="T56" fmla="*/ 53 w 234"/>
              <a:gd name="T57" fmla="*/ 53 h 299"/>
              <a:gd name="T58" fmla="*/ 181 w 234"/>
              <a:gd name="T59" fmla="*/ 53 h 299"/>
              <a:gd name="T60" fmla="*/ 181 w 234"/>
              <a:gd name="T61" fmla="*/ 192 h 299"/>
              <a:gd name="T62" fmla="*/ 53 w 234"/>
              <a:gd name="T63" fmla="*/ 192 h 299"/>
              <a:gd name="T64" fmla="*/ 53 w 234"/>
              <a:gd name="T65" fmla="*/ 53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34" h="299">
                <a:moveTo>
                  <a:pt x="224" y="0"/>
                </a:move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5"/>
                  <a:pt x="0" y="11"/>
                </a:cubicBezTo>
                <a:cubicBezTo>
                  <a:pt x="0" y="288"/>
                  <a:pt x="0" y="288"/>
                  <a:pt x="0" y="288"/>
                </a:cubicBezTo>
                <a:cubicBezTo>
                  <a:pt x="0" y="294"/>
                  <a:pt x="4" y="299"/>
                  <a:pt x="10" y="299"/>
                </a:cubicBezTo>
                <a:cubicBezTo>
                  <a:pt x="224" y="299"/>
                  <a:pt x="224" y="299"/>
                  <a:pt x="224" y="299"/>
                </a:cubicBezTo>
                <a:cubicBezTo>
                  <a:pt x="230" y="299"/>
                  <a:pt x="234" y="294"/>
                  <a:pt x="234" y="288"/>
                </a:cubicBezTo>
                <a:cubicBezTo>
                  <a:pt x="234" y="11"/>
                  <a:pt x="234" y="11"/>
                  <a:pt x="234" y="11"/>
                </a:cubicBezTo>
                <a:cubicBezTo>
                  <a:pt x="234" y="5"/>
                  <a:pt x="230" y="0"/>
                  <a:pt x="224" y="0"/>
                </a:cubicBezTo>
                <a:close/>
                <a:moveTo>
                  <a:pt x="213" y="277"/>
                </a:moveTo>
                <a:cubicBezTo>
                  <a:pt x="21" y="277"/>
                  <a:pt x="21" y="277"/>
                  <a:pt x="21" y="277"/>
                </a:cubicBezTo>
                <a:cubicBezTo>
                  <a:pt x="21" y="21"/>
                  <a:pt x="21" y="21"/>
                  <a:pt x="21" y="21"/>
                </a:cubicBezTo>
                <a:cubicBezTo>
                  <a:pt x="213" y="21"/>
                  <a:pt x="213" y="21"/>
                  <a:pt x="213" y="21"/>
                </a:cubicBezTo>
                <a:lnTo>
                  <a:pt x="213" y="277"/>
                </a:lnTo>
                <a:close/>
                <a:moveTo>
                  <a:pt x="128" y="245"/>
                </a:moveTo>
                <a:cubicBezTo>
                  <a:pt x="128" y="251"/>
                  <a:pt x="123" y="256"/>
                  <a:pt x="117" y="256"/>
                </a:cubicBezTo>
                <a:cubicBezTo>
                  <a:pt x="111" y="256"/>
                  <a:pt x="106" y="251"/>
                  <a:pt x="106" y="245"/>
                </a:cubicBezTo>
                <a:cubicBezTo>
                  <a:pt x="106" y="239"/>
                  <a:pt x="111" y="235"/>
                  <a:pt x="117" y="235"/>
                </a:cubicBezTo>
                <a:cubicBezTo>
                  <a:pt x="123" y="235"/>
                  <a:pt x="128" y="239"/>
                  <a:pt x="128" y="245"/>
                </a:cubicBezTo>
                <a:close/>
                <a:moveTo>
                  <a:pt x="42" y="213"/>
                </a:moveTo>
                <a:cubicBezTo>
                  <a:pt x="192" y="213"/>
                  <a:pt x="192" y="213"/>
                  <a:pt x="192" y="213"/>
                </a:cubicBezTo>
                <a:cubicBezTo>
                  <a:pt x="198" y="213"/>
                  <a:pt x="202" y="209"/>
                  <a:pt x="202" y="203"/>
                </a:cubicBezTo>
                <a:cubicBezTo>
                  <a:pt x="202" y="43"/>
                  <a:pt x="202" y="43"/>
                  <a:pt x="202" y="43"/>
                </a:cubicBezTo>
                <a:cubicBezTo>
                  <a:pt x="202" y="37"/>
                  <a:pt x="198" y="32"/>
                  <a:pt x="192" y="32"/>
                </a:cubicBezTo>
                <a:cubicBezTo>
                  <a:pt x="42" y="32"/>
                  <a:pt x="42" y="32"/>
                  <a:pt x="42" y="32"/>
                </a:cubicBezTo>
                <a:cubicBezTo>
                  <a:pt x="36" y="32"/>
                  <a:pt x="32" y="37"/>
                  <a:pt x="32" y="43"/>
                </a:cubicBezTo>
                <a:cubicBezTo>
                  <a:pt x="32" y="203"/>
                  <a:pt x="32" y="203"/>
                  <a:pt x="32" y="203"/>
                </a:cubicBezTo>
                <a:cubicBezTo>
                  <a:pt x="32" y="209"/>
                  <a:pt x="36" y="213"/>
                  <a:pt x="42" y="213"/>
                </a:cubicBezTo>
                <a:close/>
                <a:moveTo>
                  <a:pt x="53" y="53"/>
                </a:moveTo>
                <a:cubicBezTo>
                  <a:pt x="181" y="53"/>
                  <a:pt x="181" y="53"/>
                  <a:pt x="181" y="53"/>
                </a:cubicBezTo>
                <a:cubicBezTo>
                  <a:pt x="181" y="192"/>
                  <a:pt x="181" y="192"/>
                  <a:pt x="181" y="192"/>
                </a:cubicBezTo>
                <a:cubicBezTo>
                  <a:pt x="53" y="192"/>
                  <a:pt x="53" y="192"/>
                  <a:pt x="53" y="192"/>
                </a:cubicBezTo>
                <a:lnTo>
                  <a:pt x="53" y="53"/>
                </a:ln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5" name="Freeform 281">
            <a:extLst>
              <a:ext uri="{FF2B5EF4-FFF2-40B4-BE49-F238E27FC236}">
                <a16:creationId xmlns:a16="http://schemas.microsoft.com/office/drawing/2014/main" id="{CE5382A5-499E-F3BE-E1E4-C1F6D1092205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539662" y="3244011"/>
            <a:ext cx="350284" cy="394636"/>
          </a:xfrm>
          <a:custGeom>
            <a:avLst/>
            <a:gdLst>
              <a:gd name="T0" fmla="*/ 2147483646 w 235"/>
              <a:gd name="T1" fmla="*/ 2147483646 h 320"/>
              <a:gd name="T2" fmla="*/ 2147483646 w 235"/>
              <a:gd name="T3" fmla="*/ 2147483646 h 320"/>
              <a:gd name="T4" fmla="*/ 2147483646 w 235"/>
              <a:gd name="T5" fmla="*/ 2147483646 h 320"/>
              <a:gd name="T6" fmla="*/ 2147483646 w 235"/>
              <a:gd name="T7" fmla="*/ 2147483646 h 320"/>
              <a:gd name="T8" fmla="*/ 2147483646 w 235"/>
              <a:gd name="T9" fmla="*/ 2147483646 h 320"/>
              <a:gd name="T10" fmla="*/ 2147483646 w 235"/>
              <a:gd name="T11" fmla="*/ 2147483646 h 320"/>
              <a:gd name="T12" fmla="*/ 2147483646 w 235"/>
              <a:gd name="T13" fmla="*/ 2147483646 h 320"/>
              <a:gd name="T14" fmla="*/ 2147483646 w 235"/>
              <a:gd name="T15" fmla="*/ 2147483646 h 320"/>
              <a:gd name="T16" fmla="*/ 2147483646 w 235"/>
              <a:gd name="T17" fmla="*/ 2147483646 h 320"/>
              <a:gd name="T18" fmla="*/ 2147483646 w 235"/>
              <a:gd name="T19" fmla="*/ 2147483646 h 320"/>
              <a:gd name="T20" fmla="*/ 2147483646 w 235"/>
              <a:gd name="T21" fmla="*/ 2147483646 h 320"/>
              <a:gd name="T22" fmla="*/ 2147483646 w 235"/>
              <a:gd name="T23" fmla="*/ 2147483646 h 320"/>
              <a:gd name="T24" fmla="*/ 2147483646 w 235"/>
              <a:gd name="T25" fmla="*/ 2147483646 h 320"/>
              <a:gd name="T26" fmla="*/ 2147483646 w 235"/>
              <a:gd name="T27" fmla="*/ 2147483646 h 320"/>
              <a:gd name="T28" fmla="*/ 2147483646 w 235"/>
              <a:gd name="T29" fmla="*/ 2147483646 h 320"/>
              <a:gd name="T30" fmla="*/ 2147483646 w 235"/>
              <a:gd name="T31" fmla="*/ 2147483646 h 320"/>
              <a:gd name="T32" fmla="*/ 2147483646 w 235"/>
              <a:gd name="T33" fmla="*/ 2147483646 h 320"/>
              <a:gd name="T34" fmla="*/ 2147483646 w 235"/>
              <a:gd name="T35" fmla="*/ 2147483646 h 320"/>
              <a:gd name="T36" fmla="*/ 2147483646 w 235"/>
              <a:gd name="T37" fmla="*/ 2147483646 h 320"/>
              <a:gd name="T38" fmla="*/ 2147483646 w 235"/>
              <a:gd name="T39" fmla="*/ 2147483646 h 320"/>
              <a:gd name="T40" fmla="*/ 2147483646 w 235"/>
              <a:gd name="T41" fmla="*/ 2147483646 h 320"/>
              <a:gd name="T42" fmla="*/ 2147483646 w 235"/>
              <a:gd name="T43" fmla="*/ 2147483646 h 320"/>
              <a:gd name="T44" fmla="*/ 2147483646 w 235"/>
              <a:gd name="T45" fmla="*/ 2147483646 h 320"/>
              <a:gd name="T46" fmla="*/ 2147483646 w 235"/>
              <a:gd name="T47" fmla="*/ 2147483646 h 320"/>
              <a:gd name="T48" fmla="*/ 2147483646 w 235"/>
              <a:gd name="T49" fmla="*/ 2147483646 h 320"/>
              <a:gd name="T50" fmla="*/ 2147483646 w 235"/>
              <a:gd name="T51" fmla="*/ 2147483646 h 320"/>
              <a:gd name="T52" fmla="*/ 2147483646 w 235"/>
              <a:gd name="T53" fmla="*/ 2147483646 h 320"/>
              <a:gd name="T54" fmla="*/ 2147483646 w 235"/>
              <a:gd name="T55" fmla="*/ 2147483646 h 320"/>
              <a:gd name="T56" fmla="*/ 2147483646 w 235"/>
              <a:gd name="T57" fmla="*/ 2147483646 h 320"/>
              <a:gd name="T58" fmla="*/ 2147483646 w 235"/>
              <a:gd name="T59" fmla="*/ 2147483646 h 320"/>
              <a:gd name="T60" fmla="*/ 2147483646 w 235"/>
              <a:gd name="T61" fmla="*/ 2147483646 h 320"/>
              <a:gd name="T62" fmla="*/ 2147483646 w 235"/>
              <a:gd name="T63" fmla="*/ 2147483646 h 320"/>
              <a:gd name="T64" fmla="*/ 2147483646 w 235"/>
              <a:gd name="T65" fmla="*/ 2147483646 h 320"/>
              <a:gd name="T66" fmla="*/ 2147483646 w 235"/>
              <a:gd name="T67" fmla="*/ 2147483646 h 320"/>
              <a:gd name="T68" fmla="*/ 2147483646 w 235"/>
              <a:gd name="T69" fmla="*/ 2147483646 h 320"/>
              <a:gd name="T70" fmla="*/ 2147483646 w 235"/>
              <a:gd name="T71" fmla="*/ 2147483646 h 320"/>
              <a:gd name="T72" fmla="*/ 2147483646 w 235"/>
              <a:gd name="T73" fmla="*/ 2147483646 h 320"/>
              <a:gd name="T74" fmla="*/ 2147483646 w 235"/>
              <a:gd name="T75" fmla="*/ 2147483646 h 320"/>
              <a:gd name="T76" fmla="*/ 2147483646 w 235"/>
              <a:gd name="T77" fmla="*/ 2147483646 h 320"/>
              <a:gd name="T78" fmla="*/ 2147483646 w 235"/>
              <a:gd name="T79" fmla="*/ 2147483646 h 320"/>
              <a:gd name="T80" fmla="*/ 2147483646 w 235"/>
              <a:gd name="T81" fmla="*/ 2147483646 h 320"/>
              <a:gd name="T82" fmla="*/ 2147483646 w 235"/>
              <a:gd name="T83" fmla="*/ 2147483646 h 320"/>
              <a:gd name="T84" fmla="*/ 2147483646 w 235"/>
              <a:gd name="T85" fmla="*/ 2147483646 h 320"/>
              <a:gd name="T86" fmla="*/ 2147483646 w 235"/>
              <a:gd name="T87" fmla="*/ 2147483646 h 320"/>
              <a:gd name="T88" fmla="*/ 2147483646 w 235"/>
              <a:gd name="T89" fmla="*/ 2147483646 h 320"/>
              <a:gd name="T90" fmla="*/ 2147483646 w 235"/>
              <a:gd name="T91" fmla="*/ 2147483646 h 320"/>
              <a:gd name="T92" fmla="*/ 2147483646 w 235"/>
              <a:gd name="T93" fmla="*/ 2147483646 h 320"/>
              <a:gd name="T94" fmla="*/ 2147483646 w 235"/>
              <a:gd name="T95" fmla="*/ 2147483646 h 320"/>
              <a:gd name="T96" fmla="*/ 2147483646 w 235"/>
              <a:gd name="T97" fmla="*/ 2147483646 h 320"/>
              <a:gd name="T98" fmla="*/ 2147483646 w 235"/>
              <a:gd name="T99" fmla="*/ 2147483646 h 320"/>
              <a:gd name="T100" fmla="*/ 0 w 235"/>
              <a:gd name="T101" fmla="*/ 2147483646 h 320"/>
              <a:gd name="T102" fmla="*/ 2147483646 w 235"/>
              <a:gd name="T103" fmla="*/ 2147483646 h 320"/>
              <a:gd name="T104" fmla="*/ 2147483646 w 235"/>
              <a:gd name="T105" fmla="*/ 2147483646 h 320"/>
              <a:gd name="T106" fmla="*/ 2147483646 w 235"/>
              <a:gd name="T107" fmla="*/ 2147483646 h 320"/>
              <a:gd name="T108" fmla="*/ 2147483646 w 235"/>
              <a:gd name="T109" fmla="*/ 2147483646 h 320"/>
              <a:gd name="T110" fmla="*/ 2147483646 w 235"/>
              <a:gd name="T111" fmla="*/ 2147483646 h 320"/>
              <a:gd name="T112" fmla="*/ 2147483646 w 235"/>
              <a:gd name="T113" fmla="*/ 2147483646 h 3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35" h="320">
                <a:moveTo>
                  <a:pt x="87" y="228"/>
                </a:moveTo>
                <a:cubicBezTo>
                  <a:pt x="86" y="226"/>
                  <a:pt x="86" y="225"/>
                  <a:pt x="86" y="224"/>
                </a:cubicBezTo>
                <a:cubicBezTo>
                  <a:pt x="86" y="221"/>
                  <a:pt x="87" y="218"/>
                  <a:pt x="89" y="216"/>
                </a:cubicBezTo>
                <a:cubicBezTo>
                  <a:pt x="89" y="216"/>
                  <a:pt x="90" y="215"/>
                  <a:pt x="90" y="215"/>
                </a:cubicBezTo>
                <a:cubicBezTo>
                  <a:pt x="91" y="214"/>
                  <a:pt x="92" y="214"/>
                  <a:pt x="92" y="214"/>
                </a:cubicBezTo>
                <a:cubicBezTo>
                  <a:pt x="93" y="214"/>
                  <a:pt x="94" y="213"/>
                  <a:pt x="94" y="213"/>
                </a:cubicBezTo>
                <a:cubicBezTo>
                  <a:pt x="98" y="212"/>
                  <a:pt x="101" y="214"/>
                  <a:pt x="104" y="216"/>
                </a:cubicBezTo>
                <a:cubicBezTo>
                  <a:pt x="106" y="218"/>
                  <a:pt x="107" y="221"/>
                  <a:pt x="107" y="224"/>
                </a:cubicBezTo>
                <a:cubicBezTo>
                  <a:pt x="107" y="225"/>
                  <a:pt x="107" y="226"/>
                  <a:pt x="106" y="228"/>
                </a:cubicBezTo>
                <a:cubicBezTo>
                  <a:pt x="106" y="229"/>
                  <a:pt x="105" y="230"/>
                  <a:pt x="104" y="231"/>
                </a:cubicBezTo>
                <a:cubicBezTo>
                  <a:pt x="103" y="232"/>
                  <a:pt x="102" y="233"/>
                  <a:pt x="100" y="233"/>
                </a:cubicBezTo>
                <a:cubicBezTo>
                  <a:pt x="99" y="234"/>
                  <a:pt x="98" y="234"/>
                  <a:pt x="96" y="234"/>
                </a:cubicBezTo>
                <a:cubicBezTo>
                  <a:pt x="93" y="234"/>
                  <a:pt x="91" y="233"/>
                  <a:pt x="89" y="231"/>
                </a:cubicBezTo>
                <a:cubicBezTo>
                  <a:pt x="88" y="230"/>
                  <a:pt x="87" y="229"/>
                  <a:pt x="87" y="228"/>
                </a:cubicBezTo>
                <a:close/>
                <a:moveTo>
                  <a:pt x="89" y="274"/>
                </a:moveTo>
                <a:cubicBezTo>
                  <a:pt x="90" y="275"/>
                  <a:pt x="91" y="276"/>
                  <a:pt x="92" y="276"/>
                </a:cubicBezTo>
                <a:cubicBezTo>
                  <a:pt x="94" y="277"/>
                  <a:pt x="95" y="277"/>
                  <a:pt x="96" y="277"/>
                </a:cubicBezTo>
                <a:cubicBezTo>
                  <a:pt x="98" y="277"/>
                  <a:pt x="99" y="277"/>
                  <a:pt x="100" y="276"/>
                </a:cubicBezTo>
                <a:cubicBezTo>
                  <a:pt x="102" y="276"/>
                  <a:pt x="103" y="275"/>
                  <a:pt x="104" y="274"/>
                </a:cubicBezTo>
                <a:cubicBezTo>
                  <a:pt x="105" y="273"/>
                  <a:pt x="106" y="272"/>
                  <a:pt x="106" y="270"/>
                </a:cubicBezTo>
                <a:cubicBezTo>
                  <a:pt x="107" y="269"/>
                  <a:pt x="107" y="268"/>
                  <a:pt x="107" y="266"/>
                </a:cubicBezTo>
                <a:cubicBezTo>
                  <a:pt x="107" y="265"/>
                  <a:pt x="107" y="264"/>
                  <a:pt x="106" y="262"/>
                </a:cubicBezTo>
                <a:cubicBezTo>
                  <a:pt x="106" y="261"/>
                  <a:pt x="105" y="260"/>
                  <a:pt x="104" y="259"/>
                </a:cubicBezTo>
                <a:cubicBezTo>
                  <a:pt x="101" y="256"/>
                  <a:pt x="96" y="255"/>
                  <a:pt x="92" y="257"/>
                </a:cubicBezTo>
                <a:cubicBezTo>
                  <a:pt x="91" y="257"/>
                  <a:pt x="90" y="258"/>
                  <a:pt x="89" y="259"/>
                </a:cubicBezTo>
                <a:cubicBezTo>
                  <a:pt x="88" y="260"/>
                  <a:pt x="87" y="261"/>
                  <a:pt x="87" y="262"/>
                </a:cubicBezTo>
                <a:cubicBezTo>
                  <a:pt x="86" y="264"/>
                  <a:pt x="86" y="265"/>
                  <a:pt x="86" y="266"/>
                </a:cubicBezTo>
                <a:cubicBezTo>
                  <a:pt x="86" y="268"/>
                  <a:pt x="86" y="269"/>
                  <a:pt x="87" y="270"/>
                </a:cubicBezTo>
                <a:cubicBezTo>
                  <a:pt x="87" y="272"/>
                  <a:pt x="88" y="273"/>
                  <a:pt x="89" y="274"/>
                </a:cubicBezTo>
                <a:close/>
                <a:moveTo>
                  <a:pt x="46" y="231"/>
                </a:moveTo>
                <a:cubicBezTo>
                  <a:pt x="48" y="233"/>
                  <a:pt x="51" y="234"/>
                  <a:pt x="54" y="234"/>
                </a:cubicBezTo>
                <a:cubicBezTo>
                  <a:pt x="55" y="234"/>
                  <a:pt x="56" y="234"/>
                  <a:pt x="58" y="233"/>
                </a:cubicBezTo>
                <a:cubicBezTo>
                  <a:pt x="59" y="233"/>
                  <a:pt x="60" y="232"/>
                  <a:pt x="61" y="231"/>
                </a:cubicBezTo>
                <a:cubicBezTo>
                  <a:pt x="62" y="230"/>
                  <a:pt x="63" y="229"/>
                  <a:pt x="63" y="228"/>
                </a:cubicBezTo>
                <a:cubicBezTo>
                  <a:pt x="64" y="226"/>
                  <a:pt x="64" y="225"/>
                  <a:pt x="64" y="224"/>
                </a:cubicBezTo>
                <a:cubicBezTo>
                  <a:pt x="64" y="221"/>
                  <a:pt x="63" y="218"/>
                  <a:pt x="61" y="216"/>
                </a:cubicBezTo>
                <a:cubicBezTo>
                  <a:pt x="60" y="215"/>
                  <a:pt x="59" y="214"/>
                  <a:pt x="58" y="214"/>
                </a:cubicBezTo>
                <a:cubicBezTo>
                  <a:pt x="54" y="212"/>
                  <a:pt x="49" y="213"/>
                  <a:pt x="46" y="216"/>
                </a:cubicBezTo>
                <a:cubicBezTo>
                  <a:pt x="44" y="218"/>
                  <a:pt x="43" y="221"/>
                  <a:pt x="43" y="224"/>
                </a:cubicBezTo>
                <a:cubicBezTo>
                  <a:pt x="43" y="225"/>
                  <a:pt x="43" y="226"/>
                  <a:pt x="44" y="228"/>
                </a:cubicBezTo>
                <a:cubicBezTo>
                  <a:pt x="44" y="229"/>
                  <a:pt x="45" y="230"/>
                  <a:pt x="46" y="231"/>
                </a:cubicBezTo>
                <a:close/>
                <a:moveTo>
                  <a:pt x="54" y="192"/>
                </a:moveTo>
                <a:cubicBezTo>
                  <a:pt x="57" y="192"/>
                  <a:pt x="59" y="191"/>
                  <a:pt x="61" y="189"/>
                </a:cubicBezTo>
                <a:cubicBezTo>
                  <a:pt x="62" y="188"/>
                  <a:pt x="63" y="186"/>
                  <a:pt x="63" y="185"/>
                </a:cubicBezTo>
                <a:cubicBezTo>
                  <a:pt x="64" y="184"/>
                  <a:pt x="64" y="182"/>
                  <a:pt x="64" y="181"/>
                </a:cubicBezTo>
                <a:cubicBezTo>
                  <a:pt x="64" y="180"/>
                  <a:pt x="64" y="178"/>
                  <a:pt x="63" y="177"/>
                </a:cubicBezTo>
                <a:cubicBezTo>
                  <a:pt x="63" y="176"/>
                  <a:pt x="62" y="174"/>
                  <a:pt x="61" y="173"/>
                </a:cubicBezTo>
                <a:cubicBezTo>
                  <a:pt x="60" y="172"/>
                  <a:pt x="59" y="172"/>
                  <a:pt x="58" y="171"/>
                </a:cubicBezTo>
                <a:cubicBezTo>
                  <a:pt x="55" y="170"/>
                  <a:pt x="52" y="170"/>
                  <a:pt x="50" y="171"/>
                </a:cubicBezTo>
                <a:cubicBezTo>
                  <a:pt x="48" y="172"/>
                  <a:pt x="47" y="172"/>
                  <a:pt x="46" y="173"/>
                </a:cubicBezTo>
                <a:cubicBezTo>
                  <a:pt x="45" y="174"/>
                  <a:pt x="44" y="176"/>
                  <a:pt x="44" y="177"/>
                </a:cubicBezTo>
                <a:cubicBezTo>
                  <a:pt x="43" y="178"/>
                  <a:pt x="43" y="180"/>
                  <a:pt x="43" y="181"/>
                </a:cubicBezTo>
                <a:cubicBezTo>
                  <a:pt x="43" y="184"/>
                  <a:pt x="44" y="187"/>
                  <a:pt x="46" y="189"/>
                </a:cubicBezTo>
                <a:cubicBezTo>
                  <a:pt x="48" y="191"/>
                  <a:pt x="51" y="192"/>
                  <a:pt x="54" y="192"/>
                </a:cubicBezTo>
                <a:close/>
                <a:moveTo>
                  <a:pt x="92" y="191"/>
                </a:moveTo>
                <a:cubicBezTo>
                  <a:pt x="94" y="191"/>
                  <a:pt x="95" y="192"/>
                  <a:pt x="96" y="192"/>
                </a:cubicBezTo>
                <a:cubicBezTo>
                  <a:pt x="99" y="192"/>
                  <a:pt x="102" y="191"/>
                  <a:pt x="104" y="189"/>
                </a:cubicBezTo>
                <a:cubicBezTo>
                  <a:pt x="105" y="188"/>
                  <a:pt x="106" y="186"/>
                  <a:pt x="106" y="185"/>
                </a:cubicBezTo>
                <a:cubicBezTo>
                  <a:pt x="107" y="184"/>
                  <a:pt x="107" y="182"/>
                  <a:pt x="107" y="181"/>
                </a:cubicBezTo>
                <a:cubicBezTo>
                  <a:pt x="107" y="180"/>
                  <a:pt x="107" y="178"/>
                  <a:pt x="106" y="177"/>
                </a:cubicBezTo>
                <a:cubicBezTo>
                  <a:pt x="106" y="176"/>
                  <a:pt x="105" y="174"/>
                  <a:pt x="104" y="173"/>
                </a:cubicBezTo>
                <a:cubicBezTo>
                  <a:pt x="100" y="169"/>
                  <a:pt x="93" y="169"/>
                  <a:pt x="89" y="173"/>
                </a:cubicBezTo>
                <a:cubicBezTo>
                  <a:pt x="88" y="174"/>
                  <a:pt x="87" y="176"/>
                  <a:pt x="87" y="177"/>
                </a:cubicBezTo>
                <a:cubicBezTo>
                  <a:pt x="86" y="178"/>
                  <a:pt x="86" y="180"/>
                  <a:pt x="86" y="181"/>
                </a:cubicBezTo>
                <a:cubicBezTo>
                  <a:pt x="86" y="184"/>
                  <a:pt x="87" y="187"/>
                  <a:pt x="89" y="189"/>
                </a:cubicBezTo>
                <a:cubicBezTo>
                  <a:pt x="90" y="190"/>
                  <a:pt x="91" y="190"/>
                  <a:pt x="92" y="191"/>
                </a:cubicBezTo>
                <a:close/>
                <a:moveTo>
                  <a:pt x="89" y="146"/>
                </a:moveTo>
                <a:cubicBezTo>
                  <a:pt x="90" y="147"/>
                  <a:pt x="91" y="148"/>
                  <a:pt x="92" y="148"/>
                </a:cubicBezTo>
                <a:cubicBezTo>
                  <a:pt x="94" y="149"/>
                  <a:pt x="95" y="149"/>
                  <a:pt x="96" y="149"/>
                </a:cubicBezTo>
                <a:cubicBezTo>
                  <a:pt x="98" y="149"/>
                  <a:pt x="99" y="149"/>
                  <a:pt x="100" y="148"/>
                </a:cubicBezTo>
                <a:cubicBezTo>
                  <a:pt x="102" y="148"/>
                  <a:pt x="103" y="147"/>
                  <a:pt x="104" y="146"/>
                </a:cubicBezTo>
                <a:cubicBezTo>
                  <a:pt x="106" y="144"/>
                  <a:pt x="107" y="141"/>
                  <a:pt x="107" y="138"/>
                </a:cubicBezTo>
                <a:cubicBezTo>
                  <a:pt x="107" y="136"/>
                  <a:pt x="106" y="133"/>
                  <a:pt x="104" y="131"/>
                </a:cubicBezTo>
                <a:cubicBezTo>
                  <a:pt x="103" y="130"/>
                  <a:pt x="103" y="130"/>
                  <a:pt x="102" y="129"/>
                </a:cubicBezTo>
                <a:cubicBezTo>
                  <a:pt x="102" y="129"/>
                  <a:pt x="101" y="129"/>
                  <a:pt x="100" y="129"/>
                </a:cubicBezTo>
                <a:cubicBezTo>
                  <a:pt x="100" y="128"/>
                  <a:pt x="99" y="128"/>
                  <a:pt x="98" y="128"/>
                </a:cubicBezTo>
                <a:cubicBezTo>
                  <a:pt x="96" y="127"/>
                  <a:pt x="94" y="128"/>
                  <a:pt x="92" y="129"/>
                </a:cubicBezTo>
                <a:cubicBezTo>
                  <a:pt x="91" y="129"/>
                  <a:pt x="90" y="130"/>
                  <a:pt x="89" y="131"/>
                </a:cubicBezTo>
                <a:cubicBezTo>
                  <a:pt x="87" y="133"/>
                  <a:pt x="86" y="136"/>
                  <a:pt x="86" y="138"/>
                </a:cubicBezTo>
                <a:cubicBezTo>
                  <a:pt x="86" y="140"/>
                  <a:pt x="86" y="141"/>
                  <a:pt x="87" y="142"/>
                </a:cubicBezTo>
                <a:cubicBezTo>
                  <a:pt x="87" y="144"/>
                  <a:pt x="88" y="145"/>
                  <a:pt x="89" y="146"/>
                </a:cubicBezTo>
                <a:close/>
                <a:moveTo>
                  <a:pt x="50" y="148"/>
                </a:moveTo>
                <a:cubicBezTo>
                  <a:pt x="51" y="149"/>
                  <a:pt x="52" y="149"/>
                  <a:pt x="54" y="149"/>
                </a:cubicBezTo>
                <a:cubicBezTo>
                  <a:pt x="55" y="149"/>
                  <a:pt x="56" y="149"/>
                  <a:pt x="58" y="148"/>
                </a:cubicBezTo>
                <a:cubicBezTo>
                  <a:pt x="59" y="148"/>
                  <a:pt x="60" y="147"/>
                  <a:pt x="61" y="146"/>
                </a:cubicBezTo>
                <a:cubicBezTo>
                  <a:pt x="62" y="145"/>
                  <a:pt x="63" y="144"/>
                  <a:pt x="63" y="142"/>
                </a:cubicBezTo>
                <a:cubicBezTo>
                  <a:pt x="64" y="141"/>
                  <a:pt x="64" y="140"/>
                  <a:pt x="64" y="138"/>
                </a:cubicBezTo>
                <a:cubicBezTo>
                  <a:pt x="64" y="136"/>
                  <a:pt x="63" y="133"/>
                  <a:pt x="61" y="131"/>
                </a:cubicBezTo>
                <a:cubicBezTo>
                  <a:pt x="61" y="130"/>
                  <a:pt x="60" y="130"/>
                  <a:pt x="60" y="129"/>
                </a:cubicBezTo>
                <a:cubicBezTo>
                  <a:pt x="59" y="129"/>
                  <a:pt x="58" y="129"/>
                  <a:pt x="58" y="129"/>
                </a:cubicBezTo>
                <a:cubicBezTo>
                  <a:pt x="57" y="128"/>
                  <a:pt x="56" y="128"/>
                  <a:pt x="56" y="128"/>
                </a:cubicBezTo>
                <a:cubicBezTo>
                  <a:pt x="54" y="128"/>
                  <a:pt x="53" y="128"/>
                  <a:pt x="52" y="128"/>
                </a:cubicBezTo>
                <a:cubicBezTo>
                  <a:pt x="51" y="128"/>
                  <a:pt x="50" y="128"/>
                  <a:pt x="50" y="129"/>
                </a:cubicBezTo>
                <a:cubicBezTo>
                  <a:pt x="49" y="129"/>
                  <a:pt x="48" y="129"/>
                  <a:pt x="48" y="129"/>
                </a:cubicBezTo>
                <a:cubicBezTo>
                  <a:pt x="47" y="130"/>
                  <a:pt x="47" y="130"/>
                  <a:pt x="46" y="131"/>
                </a:cubicBezTo>
                <a:cubicBezTo>
                  <a:pt x="44" y="133"/>
                  <a:pt x="43" y="136"/>
                  <a:pt x="43" y="138"/>
                </a:cubicBezTo>
                <a:cubicBezTo>
                  <a:pt x="43" y="141"/>
                  <a:pt x="44" y="144"/>
                  <a:pt x="46" y="146"/>
                </a:cubicBezTo>
                <a:cubicBezTo>
                  <a:pt x="47" y="147"/>
                  <a:pt x="48" y="148"/>
                  <a:pt x="50" y="148"/>
                </a:cubicBezTo>
                <a:close/>
                <a:moveTo>
                  <a:pt x="50" y="105"/>
                </a:moveTo>
                <a:cubicBezTo>
                  <a:pt x="51" y="106"/>
                  <a:pt x="52" y="106"/>
                  <a:pt x="54" y="106"/>
                </a:cubicBezTo>
                <a:cubicBezTo>
                  <a:pt x="57" y="106"/>
                  <a:pt x="59" y="105"/>
                  <a:pt x="61" y="103"/>
                </a:cubicBezTo>
                <a:cubicBezTo>
                  <a:pt x="63" y="101"/>
                  <a:pt x="64" y="99"/>
                  <a:pt x="64" y="96"/>
                </a:cubicBezTo>
                <a:cubicBezTo>
                  <a:pt x="64" y="94"/>
                  <a:pt x="64" y="93"/>
                  <a:pt x="63" y="92"/>
                </a:cubicBezTo>
                <a:cubicBezTo>
                  <a:pt x="63" y="90"/>
                  <a:pt x="62" y="89"/>
                  <a:pt x="61" y="88"/>
                </a:cubicBezTo>
                <a:cubicBezTo>
                  <a:pt x="60" y="87"/>
                  <a:pt x="59" y="86"/>
                  <a:pt x="58" y="86"/>
                </a:cubicBezTo>
                <a:cubicBezTo>
                  <a:pt x="56" y="85"/>
                  <a:pt x="54" y="85"/>
                  <a:pt x="52" y="85"/>
                </a:cubicBezTo>
                <a:cubicBezTo>
                  <a:pt x="51" y="85"/>
                  <a:pt x="50" y="86"/>
                  <a:pt x="50" y="86"/>
                </a:cubicBezTo>
                <a:cubicBezTo>
                  <a:pt x="49" y="86"/>
                  <a:pt x="48" y="86"/>
                  <a:pt x="48" y="87"/>
                </a:cubicBezTo>
                <a:cubicBezTo>
                  <a:pt x="47" y="87"/>
                  <a:pt x="47" y="88"/>
                  <a:pt x="46" y="88"/>
                </a:cubicBezTo>
                <a:cubicBezTo>
                  <a:pt x="45" y="89"/>
                  <a:pt x="44" y="90"/>
                  <a:pt x="44" y="92"/>
                </a:cubicBezTo>
                <a:cubicBezTo>
                  <a:pt x="43" y="93"/>
                  <a:pt x="43" y="94"/>
                  <a:pt x="43" y="96"/>
                </a:cubicBezTo>
                <a:cubicBezTo>
                  <a:pt x="43" y="99"/>
                  <a:pt x="44" y="101"/>
                  <a:pt x="46" y="103"/>
                </a:cubicBezTo>
                <a:cubicBezTo>
                  <a:pt x="47" y="104"/>
                  <a:pt x="48" y="105"/>
                  <a:pt x="50" y="105"/>
                </a:cubicBezTo>
                <a:close/>
                <a:moveTo>
                  <a:pt x="92" y="105"/>
                </a:moveTo>
                <a:cubicBezTo>
                  <a:pt x="94" y="106"/>
                  <a:pt x="95" y="106"/>
                  <a:pt x="96" y="106"/>
                </a:cubicBezTo>
                <a:cubicBezTo>
                  <a:pt x="98" y="106"/>
                  <a:pt x="99" y="106"/>
                  <a:pt x="100" y="105"/>
                </a:cubicBezTo>
                <a:cubicBezTo>
                  <a:pt x="102" y="105"/>
                  <a:pt x="103" y="104"/>
                  <a:pt x="104" y="103"/>
                </a:cubicBezTo>
                <a:cubicBezTo>
                  <a:pt x="106" y="101"/>
                  <a:pt x="107" y="99"/>
                  <a:pt x="107" y="96"/>
                </a:cubicBezTo>
                <a:cubicBezTo>
                  <a:pt x="107" y="94"/>
                  <a:pt x="107" y="93"/>
                  <a:pt x="106" y="92"/>
                </a:cubicBezTo>
                <a:cubicBezTo>
                  <a:pt x="106" y="90"/>
                  <a:pt x="105" y="89"/>
                  <a:pt x="104" y="88"/>
                </a:cubicBezTo>
                <a:cubicBezTo>
                  <a:pt x="101" y="85"/>
                  <a:pt x="96" y="84"/>
                  <a:pt x="92" y="86"/>
                </a:cubicBezTo>
                <a:cubicBezTo>
                  <a:pt x="91" y="86"/>
                  <a:pt x="90" y="87"/>
                  <a:pt x="89" y="88"/>
                </a:cubicBezTo>
                <a:cubicBezTo>
                  <a:pt x="88" y="89"/>
                  <a:pt x="87" y="90"/>
                  <a:pt x="87" y="92"/>
                </a:cubicBezTo>
                <a:cubicBezTo>
                  <a:pt x="86" y="93"/>
                  <a:pt x="86" y="94"/>
                  <a:pt x="86" y="96"/>
                </a:cubicBezTo>
                <a:cubicBezTo>
                  <a:pt x="86" y="99"/>
                  <a:pt x="87" y="101"/>
                  <a:pt x="89" y="103"/>
                </a:cubicBezTo>
                <a:cubicBezTo>
                  <a:pt x="90" y="104"/>
                  <a:pt x="91" y="105"/>
                  <a:pt x="92" y="105"/>
                </a:cubicBezTo>
                <a:close/>
                <a:moveTo>
                  <a:pt x="96" y="64"/>
                </a:moveTo>
                <a:cubicBezTo>
                  <a:pt x="98" y="64"/>
                  <a:pt x="99" y="63"/>
                  <a:pt x="100" y="63"/>
                </a:cubicBezTo>
                <a:cubicBezTo>
                  <a:pt x="102" y="62"/>
                  <a:pt x="103" y="62"/>
                  <a:pt x="104" y="61"/>
                </a:cubicBezTo>
                <a:cubicBezTo>
                  <a:pt x="105" y="59"/>
                  <a:pt x="106" y="58"/>
                  <a:pt x="106" y="57"/>
                </a:cubicBezTo>
                <a:cubicBezTo>
                  <a:pt x="107" y="56"/>
                  <a:pt x="107" y="54"/>
                  <a:pt x="107" y="53"/>
                </a:cubicBezTo>
                <a:cubicBezTo>
                  <a:pt x="107" y="52"/>
                  <a:pt x="107" y="50"/>
                  <a:pt x="106" y="49"/>
                </a:cubicBezTo>
                <a:cubicBezTo>
                  <a:pt x="106" y="48"/>
                  <a:pt x="105" y="46"/>
                  <a:pt x="104" y="45"/>
                </a:cubicBezTo>
                <a:cubicBezTo>
                  <a:pt x="103" y="44"/>
                  <a:pt x="102" y="44"/>
                  <a:pt x="100" y="43"/>
                </a:cubicBezTo>
                <a:cubicBezTo>
                  <a:pt x="97" y="41"/>
                  <a:pt x="92" y="42"/>
                  <a:pt x="89" y="45"/>
                </a:cubicBezTo>
                <a:cubicBezTo>
                  <a:pt x="88" y="46"/>
                  <a:pt x="87" y="48"/>
                  <a:pt x="87" y="49"/>
                </a:cubicBezTo>
                <a:cubicBezTo>
                  <a:pt x="86" y="50"/>
                  <a:pt x="86" y="52"/>
                  <a:pt x="86" y="53"/>
                </a:cubicBezTo>
                <a:cubicBezTo>
                  <a:pt x="86" y="56"/>
                  <a:pt x="87" y="59"/>
                  <a:pt x="89" y="61"/>
                </a:cubicBezTo>
                <a:cubicBezTo>
                  <a:pt x="91" y="63"/>
                  <a:pt x="93" y="64"/>
                  <a:pt x="96" y="64"/>
                </a:cubicBezTo>
                <a:close/>
                <a:moveTo>
                  <a:pt x="50" y="63"/>
                </a:moveTo>
                <a:cubicBezTo>
                  <a:pt x="51" y="63"/>
                  <a:pt x="52" y="64"/>
                  <a:pt x="54" y="64"/>
                </a:cubicBezTo>
                <a:cubicBezTo>
                  <a:pt x="57" y="64"/>
                  <a:pt x="59" y="63"/>
                  <a:pt x="61" y="61"/>
                </a:cubicBezTo>
                <a:cubicBezTo>
                  <a:pt x="63" y="59"/>
                  <a:pt x="64" y="56"/>
                  <a:pt x="64" y="53"/>
                </a:cubicBezTo>
                <a:cubicBezTo>
                  <a:pt x="64" y="52"/>
                  <a:pt x="64" y="50"/>
                  <a:pt x="63" y="49"/>
                </a:cubicBezTo>
                <a:cubicBezTo>
                  <a:pt x="63" y="48"/>
                  <a:pt x="62" y="46"/>
                  <a:pt x="61" y="45"/>
                </a:cubicBezTo>
                <a:cubicBezTo>
                  <a:pt x="57" y="41"/>
                  <a:pt x="50" y="41"/>
                  <a:pt x="46" y="45"/>
                </a:cubicBezTo>
                <a:cubicBezTo>
                  <a:pt x="45" y="46"/>
                  <a:pt x="44" y="48"/>
                  <a:pt x="44" y="49"/>
                </a:cubicBezTo>
                <a:cubicBezTo>
                  <a:pt x="43" y="50"/>
                  <a:pt x="43" y="52"/>
                  <a:pt x="43" y="53"/>
                </a:cubicBezTo>
                <a:cubicBezTo>
                  <a:pt x="43" y="56"/>
                  <a:pt x="44" y="59"/>
                  <a:pt x="46" y="61"/>
                </a:cubicBezTo>
                <a:cubicBezTo>
                  <a:pt x="47" y="62"/>
                  <a:pt x="48" y="62"/>
                  <a:pt x="50" y="63"/>
                </a:cubicBezTo>
                <a:close/>
                <a:moveTo>
                  <a:pt x="174" y="231"/>
                </a:moveTo>
                <a:cubicBezTo>
                  <a:pt x="176" y="233"/>
                  <a:pt x="179" y="234"/>
                  <a:pt x="182" y="234"/>
                </a:cubicBezTo>
                <a:cubicBezTo>
                  <a:pt x="184" y="234"/>
                  <a:pt x="187" y="233"/>
                  <a:pt x="189" y="231"/>
                </a:cubicBezTo>
                <a:cubicBezTo>
                  <a:pt x="190" y="230"/>
                  <a:pt x="191" y="229"/>
                  <a:pt x="191" y="228"/>
                </a:cubicBezTo>
                <a:cubicBezTo>
                  <a:pt x="192" y="226"/>
                  <a:pt x="192" y="225"/>
                  <a:pt x="192" y="224"/>
                </a:cubicBezTo>
                <a:cubicBezTo>
                  <a:pt x="192" y="222"/>
                  <a:pt x="192" y="221"/>
                  <a:pt x="191" y="220"/>
                </a:cubicBezTo>
                <a:cubicBezTo>
                  <a:pt x="191" y="218"/>
                  <a:pt x="190" y="217"/>
                  <a:pt x="189" y="216"/>
                </a:cubicBezTo>
                <a:cubicBezTo>
                  <a:pt x="189" y="216"/>
                  <a:pt x="188" y="215"/>
                  <a:pt x="188" y="215"/>
                </a:cubicBezTo>
                <a:cubicBezTo>
                  <a:pt x="187" y="214"/>
                  <a:pt x="186" y="214"/>
                  <a:pt x="186" y="214"/>
                </a:cubicBezTo>
                <a:cubicBezTo>
                  <a:pt x="185" y="214"/>
                  <a:pt x="184" y="213"/>
                  <a:pt x="184" y="213"/>
                </a:cubicBezTo>
                <a:cubicBezTo>
                  <a:pt x="182" y="213"/>
                  <a:pt x="181" y="213"/>
                  <a:pt x="180" y="213"/>
                </a:cubicBezTo>
                <a:cubicBezTo>
                  <a:pt x="179" y="213"/>
                  <a:pt x="178" y="214"/>
                  <a:pt x="178" y="214"/>
                </a:cubicBezTo>
                <a:cubicBezTo>
                  <a:pt x="177" y="214"/>
                  <a:pt x="176" y="214"/>
                  <a:pt x="176" y="215"/>
                </a:cubicBezTo>
                <a:cubicBezTo>
                  <a:pt x="175" y="215"/>
                  <a:pt x="175" y="216"/>
                  <a:pt x="174" y="216"/>
                </a:cubicBezTo>
                <a:cubicBezTo>
                  <a:pt x="173" y="217"/>
                  <a:pt x="172" y="218"/>
                  <a:pt x="172" y="220"/>
                </a:cubicBezTo>
                <a:cubicBezTo>
                  <a:pt x="171" y="221"/>
                  <a:pt x="171" y="222"/>
                  <a:pt x="171" y="224"/>
                </a:cubicBezTo>
                <a:cubicBezTo>
                  <a:pt x="171" y="225"/>
                  <a:pt x="171" y="226"/>
                  <a:pt x="172" y="228"/>
                </a:cubicBezTo>
                <a:cubicBezTo>
                  <a:pt x="172" y="229"/>
                  <a:pt x="173" y="230"/>
                  <a:pt x="174" y="231"/>
                </a:cubicBezTo>
                <a:close/>
                <a:moveTo>
                  <a:pt x="174" y="189"/>
                </a:moveTo>
                <a:cubicBezTo>
                  <a:pt x="175" y="190"/>
                  <a:pt x="176" y="190"/>
                  <a:pt x="178" y="191"/>
                </a:cubicBezTo>
                <a:cubicBezTo>
                  <a:pt x="179" y="191"/>
                  <a:pt x="180" y="192"/>
                  <a:pt x="182" y="192"/>
                </a:cubicBezTo>
                <a:cubicBezTo>
                  <a:pt x="183" y="192"/>
                  <a:pt x="184" y="191"/>
                  <a:pt x="186" y="191"/>
                </a:cubicBezTo>
                <a:cubicBezTo>
                  <a:pt x="187" y="190"/>
                  <a:pt x="188" y="190"/>
                  <a:pt x="189" y="189"/>
                </a:cubicBezTo>
                <a:cubicBezTo>
                  <a:pt x="190" y="188"/>
                  <a:pt x="191" y="186"/>
                  <a:pt x="191" y="185"/>
                </a:cubicBezTo>
                <a:cubicBezTo>
                  <a:pt x="192" y="184"/>
                  <a:pt x="192" y="182"/>
                  <a:pt x="192" y="181"/>
                </a:cubicBezTo>
                <a:cubicBezTo>
                  <a:pt x="192" y="180"/>
                  <a:pt x="192" y="178"/>
                  <a:pt x="191" y="177"/>
                </a:cubicBezTo>
                <a:cubicBezTo>
                  <a:pt x="191" y="176"/>
                  <a:pt x="190" y="174"/>
                  <a:pt x="189" y="173"/>
                </a:cubicBezTo>
                <a:cubicBezTo>
                  <a:pt x="188" y="172"/>
                  <a:pt x="187" y="172"/>
                  <a:pt x="186" y="171"/>
                </a:cubicBezTo>
                <a:cubicBezTo>
                  <a:pt x="183" y="170"/>
                  <a:pt x="180" y="170"/>
                  <a:pt x="178" y="171"/>
                </a:cubicBezTo>
                <a:cubicBezTo>
                  <a:pt x="176" y="172"/>
                  <a:pt x="175" y="172"/>
                  <a:pt x="174" y="173"/>
                </a:cubicBezTo>
                <a:cubicBezTo>
                  <a:pt x="173" y="174"/>
                  <a:pt x="172" y="176"/>
                  <a:pt x="172" y="177"/>
                </a:cubicBezTo>
                <a:cubicBezTo>
                  <a:pt x="171" y="178"/>
                  <a:pt x="171" y="180"/>
                  <a:pt x="171" y="181"/>
                </a:cubicBezTo>
                <a:cubicBezTo>
                  <a:pt x="171" y="182"/>
                  <a:pt x="171" y="184"/>
                  <a:pt x="172" y="185"/>
                </a:cubicBezTo>
                <a:cubicBezTo>
                  <a:pt x="172" y="186"/>
                  <a:pt x="173" y="188"/>
                  <a:pt x="174" y="189"/>
                </a:cubicBezTo>
                <a:close/>
                <a:moveTo>
                  <a:pt x="174" y="146"/>
                </a:moveTo>
                <a:cubicBezTo>
                  <a:pt x="175" y="147"/>
                  <a:pt x="176" y="148"/>
                  <a:pt x="178" y="148"/>
                </a:cubicBezTo>
                <a:cubicBezTo>
                  <a:pt x="179" y="149"/>
                  <a:pt x="180" y="149"/>
                  <a:pt x="182" y="149"/>
                </a:cubicBezTo>
                <a:cubicBezTo>
                  <a:pt x="183" y="149"/>
                  <a:pt x="184" y="149"/>
                  <a:pt x="186" y="148"/>
                </a:cubicBezTo>
                <a:cubicBezTo>
                  <a:pt x="187" y="148"/>
                  <a:pt x="188" y="147"/>
                  <a:pt x="189" y="146"/>
                </a:cubicBezTo>
                <a:cubicBezTo>
                  <a:pt x="190" y="145"/>
                  <a:pt x="191" y="144"/>
                  <a:pt x="191" y="142"/>
                </a:cubicBezTo>
                <a:cubicBezTo>
                  <a:pt x="192" y="141"/>
                  <a:pt x="192" y="140"/>
                  <a:pt x="192" y="138"/>
                </a:cubicBezTo>
                <a:cubicBezTo>
                  <a:pt x="192" y="136"/>
                  <a:pt x="191" y="133"/>
                  <a:pt x="189" y="131"/>
                </a:cubicBezTo>
                <a:cubicBezTo>
                  <a:pt x="187" y="128"/>
                  <a:pt x="183" y="127"/>
                  <a:pt x="180" y="128"/>
                </a:cubicBezTo>
                <a:cubicBezTo>
                  <a:pt x="179" y="128"/>
                  <a:pt x="178" y="128"/>
                  <a:pt x="178" y="129"/>
                </a:cubicBezTo>
                <a:cubicBezTo>
                  <a:pt x="177" y="129"/>
                  <a:pt x="176" y="129"/>
                  <a:pt x="176" y="129"/>
                </a:cubicBezTo>
                <a:cubicBezTo>
                  <a:pt x="175" y="130"/>
                  <a:pt x="175" y="130"/>
                  <a:pt x="174" y="131"/>
                </a:cubicBezTo>
                <a:cubicBezTo>
                  <a:pt x="172" y="133"/>
                  <a:pt x="171" y="136"/>
                  <a:pt x="171" y="138"/>
                </a:cubicBezTo>
                <a:cubicBezTo>
                  <a:pt x="171" y="140"/>
                  <a:pt x="171" y="141"/>
                  <a:pt x="172" y="142"/>
                </a:cubicBezTo>
                <a:cubicBezTo>
                  <a:pt x="172" y="144"/>
                  <a:pt x="173" y="145"/>
                  <a:pt x="174" y="146"/>
                </a:cubicBezTo>
                <a:close/>
                <a:moveTo>
                  <a:pt x="235" y="96"/>
                </a:moveTo>
                <a:cubicBezTo>
                  <a:pt x="235" y="309"/>
                  <a:pt x="235" y="309"/>
                  <a:pt x="235" y="309"/>
                </a:cubicBezTo>
                <a:cubicBezTo>
                  <a:pt x="235" y="315"/>
                  <a:pt x="230" y="320"/>
                  <a:pt x="224" y="320"/>
                </a:cubicBezTo>
                <a:cubicBezTo>
                  <a:pt x="11" y="320"/>
                  <a:pt x="11" y="320"/>
                  <a:pt x="11" y="320"/>
                </a:cubicBezTo>
                <a:cubicBezTo>
                  <a:pt x="5" y="320"/>
                  <a:pt x="0" y="315"/>
                  <a:pt x="0" y="309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139" y="0"/>
                  <a:pt x="139" y="0"/>
                  <a:pt x="139" y="0"/>
                </a:cubicBezTo>
                <a:cubicBezTo>
                  <a:pt x="145" y="0"/>
                  <a:pt x="150" y="4"/>
                  <a:pt x="150" y="10"/>
                </a:cubicBezTo>
                <a:cubicBezTo>
                  <a:pt x="150" y="85"/>
                  <a:pt x="150" y="85"/>
                  <a:pt x="150" y="85"/>
                </a:cubicBezTo>
                <a:cubicBezTo>
                  <a:pt x="224" y="85"/>
                  <a:pt x="224" y="85"/>
                  <a:pt x="224" y="85"/>
                </a:cubicBezTo>
                <a:cubicBezTo>
                  <a:pt x="230" y="85"/>
                  <a:pt x="235" y="90"/>
                  <a:pt x="235" y="96"/>
                </a:cubicBezTo>
                <a:close/>
                <a:moveTo>
                  <a:pt x="22" y="298"/>
                </a:moveTo>
                <a:cubicBezTo>
                  <a:pt x="43" y="298"/>
                  <a:pt x="43" y="298"/>
                  <a:pt x="43" y="298"/>
                </a:cubicBezTo>
                <a:cubicBezTo>
                  <a:pt x="43" y="266"/>
                  <a:pt x="43" y="266"/>
                  <a:pt x="43" y="266"/>
                </a:cubicBezTo>
                <a:cubicBezTo>
                  <a:pt x="43" y="260"/>
                  <a:pt x="48" y="256"/>
                  <a:pt x="54" y="256"/>
                </a:cubicBezTo>
                <a:cubicBezTo>
                  <a:pt x="60" y="256"/>
                  <a:pt x="64" y="260"/>
                  <a:pt x="64" y="266"/>
                </a:cubicBezTo>
                <a:cubicBezTo>
                  <a:pt x="64" y="298"/>
                  <a:pt x="64" y="298"/>
                  <a:pt x="64" y="298"/>
                </a:cubicBezTo>
                <a:cubicBezTo>
                  <a:pt x="128" y="298"/>
                  <a:pt x="128" y="298"/>
                  <a:pt x="128" y="298"/>
                </a:cubicBezTo>
                <a:cubicBezTo>
                  <a:pt x="128" y="21"/>
                  <a:pt x="128" y="21"/>
                  <a:pt x="128" y="21"/>
                </a:cubicBezTo>
                <a:cubicBezTo>
                  <a:pt x="22" y="21"/>
                  <a:pt x="22" y="21"/>
                  <a:pt x="22" y="21"/>
                </a:cubicBezTo>
                <a:lnTo>
                  <a:pt x="22" y="298"/>
                </a:lnTo>
                <a:close/>
                <a:moveTo>
                  <a:pt x="214" y="106"/>
                </a:moveTo>
                <a:cubicBezTo>
                  <a:pt x="150" y="106"/>
                  <a:pt x="150" y="106"/>
                  <a:pt x="150" y="106"/>
                </a:cubicBezTo>
                <a:cubicBezTo>
                  <a:pt x="150" y="298"/>
                  <a:pt x="150" y="298"/>
                  <a:pt x="150" y="298"/>
                </a:cubicBezTo>
                <a:cubicBezTo>
                  <a:pt x="171" y="298"/>
                  <a:pt x="171" y="298"/>
                  <a:pt x="171" y="298"/>
                </a:cubicBezTo>
                <a:cubicBezTo>
                  <a:pt x="171" y="266"/>
                  <a:pt x="171" y="266"/>
                  <a:pt x="171" y="266"/>
                </a:cubicBezTo>
                <a:cubicBezTo>
                  <a:pt x="171" y="260"/>
                  <a:pt x="176" y="256"/>
                  <a:pt x="182" y="256"/>
                </a:cubicBezTo>
                <a:cubicBezTo>
                  <a:pt x="188" y="256"/>
                  <a:pt x="192" y="260"/>
                  <a:pt x="192" y="266"/>
                </a:cubicBezTo>
                <a:cubicBezTo>
                  <a:pt x="192" y="298"/>
                  <a:pt x="192" y="298"/>
                  <a:pt x="192" y="298"/>
                </a:cubicBezTo>
                <a:cubicBezTo>
                  <a:pt x="214" y="298"/>
                  <a:pt x="214" y="298"/>
                  <a:pt x="214" y="298"/>
                </a:cubicBezTo>
                <a:lnTo>
                  <a:pt x="214" y="106"/>
                </a:lnTo>
                <a:close/>
              </a:path>
            </a:pathLst>
          </a:custGeom>
          <a:solidFill>
            <a:sysClr val="windowText" lastClr="000000"/>
          </a:solidFill>
          <a:ln w="3175">
            <a:noFill/>
            <a:round/>
            <a:headEnd/>
            <a:tailEnd/>
          </a:ln>
        </p:spPr>
        <p:txBody>
          <a:bodyPr/>
          <a:lstStyle>
            <a:defPPr>
              <a:defRPr lang="cs-CZ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F1ADE9FA-B972-BDF8-3B6E-B42B6D4129DB}"/>
              </a:ext>
            </a:extLst>
          </p:cNvPr>
          <p:cNvCxnSpPr/>
          <p:nvPr/>
        </p:nvCxnSpPr>
        <p:spPr>
          <a:xfrm flipH="1">
            <a:off x="5807579" y="3718396"/>
            <a:ext cx="12479" cy="1551701"/>
          </a:xfrm>
          <a:prstGeom prst="straightConnector1">
            <a:avLst/>
          </a:prstGeom>
          <a:noFill/>
          <a:ln w="3175" cap="flat" cmpd="sng" algn="ctr">
            <a:solidFill>
              <a:srgbClr val="70AD47">
                <a:lumMod val="50000"/>
              </a:srgbClr>
            </a:solidFill>
            <a:prstDash val="solid"/>
            <a:miter lim="800000"/>
            <a:headEnd type="triangle"/>
            <a:tailEnd type="triangle"/>
          </a:ln>
          <a:effectLst/>
        </p:spPr>
      </p:cxnSp>
      <p:cxnSp>
        <p:nvCxnSpPr>
          <p:cNvPr id="87" name="Straight Arrow Connector 76">
            <a:extLst>
              <a:ext uri="{FF2B5EF4-FFF2-40B4-BE49-F238E27FC236}">
                <a16:creationId xmlns:a16="http://schemas.microsoft.com/office/drawing/2014/main" id="{4009684C-B3D0-8FEA-8B66-682E60AEA7B9}"/>
              </a:ext>
            </a:extLst>
          </p:cNvPr>
          <p:cNvCxnSpPr>
            <a:cxnSpLocks/>
          </p:cNvCxnSpPr>
          <p:nvPr/>
        </p:nvCxnSpPr>
        <p:spPr>
          <a:xfrm flipH="1">
            <a:off x="5482727" y="3737119"/>
            <a:ext cx="195056" cy="1061984"/>
          </a:xfrm>
          <a:prstGeom prst="straightConnector1">
            <a:avLst/>
          </a:prstGeom>
          <a:noFill/>
          <a:ln w="3175" cap="flat" cmpd="sng" algn="ctr">
            <a:solidFill>
              <a:srgbClr val="70AD47">
                <a:lumMod val="50000"/>
              </a:srgb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88" name="Freeform 506">
            <a:extLst>
              <a:ext uri="{FF2B5EF4-FFF2-40B4-BE49-F238E27FC236}">
                <a16:creationId xmlns:a16="http://schemas.microsoft.com/office/drawing/2014/main" id="{F92C0B1B-90E0-21E9-1E24-0A75A04D13E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3671684" y="5013571"/>
            <a:ext cx="315512" cy="390729"/>
          </a:xfrm>
          <a:custGeom>
            <a:avLst/>
            <a:gdLst>
              <a:gd name="T0" fmla="*/ 76 w 237"/>
              <a:gd name="T1" fmla="*/ 117 h 299"/>
              <a:gd name="T2" fmla="*/ 161 w 237"/>
              <a:gd name="T3" fmla="*/ 117 h 299"/>
              <a:gd name="T4" fmla="*/ 183 w 237"/>
              <a:gd name="T5" fmla="*/ 96 h 299"/>
              <a:gd name="T6" fmla="*/ 183 w 237"/>
              <a:gd name="T7" fmla="*/ 64 h 299"/>
              <a:gd name="T8" fmla="*/ 161 w 237"/>
              <a:gd name="T9" fmla="*/ 43 h 299"/>
              <a:gd name="T10" fmla="*/ 76 w 237"/>
              <a:gd name="T11" fmla="*/ 43 h 299"/>
              <a:gd name="T12" fmla="*/ 55 w 237"/>
              <a:gd name="T13" fmla="*/ 64 h 299"/>
              <a:gd name="T14" fmla="*/ 55 w 237"/>
              <a:gd name="T15" fmla="*/ 96 h 299"/>
              <a:gd name="T16" fmla="*/ 76 w 237"/>
              <a:gd name="T17" fmla="*/ 117 h 299"/>
              <a:gd name="T18" fmla="*/ 76 w 237"/>
              <a:gd name="T19" fmla="*/ 64 h 299"/>
              <a:gd name="T20" fmla="*/ 161 w 237"/>
              <a:gd name="T21" fmla="*/ 64 h 299"/>
              <a:gd name="T22" fmla="*/ 161 w 237"/>
              <a:gd name="T23" fmla="*/ 96 h 299"/>
              <a:gd name="T24" fmla="*/ 76 w 237"/>
              <a:gd name="T25" fmla="*/ 96 h 299"/>
              <a:gd name="T26" fmla="*/ 76 w 237"/>
              <a:gd name="T27" fmla="*/ 64 h 299"/>
              <a:gd name="T28" fmla="*/ 76 w 237"/>
              <a:gd name="T29" fmla="*/ 192 h 299"/>
              <a:gd name="T30" fmla="*/ 55 w 237"/>
              <a:gd name="T31" fmla="*/ 171 h 299"/>
              <a:gd name="T32" fmla="*/ 76 w 237"/>
              <a:gd name="T33" fmla="*/ 149 h 299"/>
              <a:gd name="T34" fmla="*/ 97 w 237"/>
              <a:gd name="T35" fmla="*/ 171 h 299"/>
              <a:gd name="T36" fmla="*/ 76 w 237"/>
              <a:gd name="T37" fmla="*/ 192 h 299"/>
              <a:gd name="T38" fmla="*/ 183 w 237"/>
              <a:gd name="T39" fmla="*/ 171 h 299"/>
              <a:gd name="T40" fmla="*/ 161 w 237"/>
              <a:gd name="T41" fmla="*/ 192 h 299"/>
              <a:gd name="T42" fmla="*/ 140 w 237"/>
              <a:gd name="T43" fmla="*/ 171 h 299"/>
              <a:gd name="T44" fmla="*/ 161 w 237"/>
              <a:gd name="T45" fmla="*/ 149 h 299"/>
              <a:gd name="T46" fmla="*/ 183 w 237"/>
              <a:gd name="T47" fmla="*/ 171 h 299"/>
              <a:gd name="T48" fmla="*/ 233 w 237"/>
              <a:gd name="T49" fmla="*/ 280 h 299"/>
              <a:gd name="T50" fmla="*/ 183 w 237"/>
              <a:gd name="T51" fmla="*/ 231 h 299"/>
              <a:gd name="T52" fmla="*/ 225 w 237"/>
              <a:gd name="T53" fmla="*/ 181 h 299"/>
              <a:gd name="T54" fmla="*/ 225 w 237"/>
              <a:gd name="T55" fmla="*/ 53 h 299"/>
              <a:gd name="T56" fmla="*/ 172 w 237"/>
              <a:gd name="T57" fmla="*/ 0 h 299"/>
              <a:gd name="T58" fmla="*/ 65 w 237"/>
              <a:gd name="T59" fmla="*/ 0 h 299"/>
              <a:gd name="T60" fmla="*/ 12 w 237"/>
              <a:gd name="T61" fmla="*/ 53 h 299"/>
              <a:gd name="T62" fmla="*/ 12 w 237"/>
              <a:gd name="T63" fmla="*/ 181 h 299"/>
              <a:gd name="T64" fmla="*/ 52 w 237"/>
              <a:gd name="T65" fmla="*/ 233 h 299"/>
              <a:gd name="T66" fmla="*/ 4 w 237"/>
              <a:gd name="T67" fmla="*/ 280 h 299"/>
              <a:gd name="T68" fmla="*/ 4 w 237"/>
              <a:gd name="T69" fmla="*/ 296 h 299"/>
              <a:gd name="T70" fmla="*/ 12 w 237"/>
              <a:gd name="T71" fmla="*/ 299 h 299"/>
              <a:gd name="T72" fmla="*/ 20 w 237"/>
              <a:gd name="T73" fmla="*/ 296 h 299"/>
              <a:gd name="T74" fmla="*/ 38 w 237"/>
              <a:gd name="T75" fmla="*/ 277 h 299"/>
              <a:gd name="T76" fmla="*/ 200 w 237"/>
              <a:gd name="T77" fmla="*/ 277 h 299"/>
              <a:gd name="T78" fmla="*/ 218 w 237"/>
              <a:gd name="T79" fmla="*/ 296 h 299"/>
              <a:gd name="T80" fmla="*/ 225 w 237"/>
              <a:gd name="T81" fmla="*/ 299 h 299"/>
              <a:gd name="T82" fmla="*/ 233 w 237"/>
              <a:gd name="T83" fmla="*/ 296 h 299"/>
              <a:gd name="T84" fmla="*/ 233 w 237"/>
              <a:gd name="T85" fmla="*/ 280 h 299"/>
              <a:gd name="T86" fmla="*/ 33 w 237"/>
              <a:gd name="T87" fmla="*/ 181 h 299"/>
              <a:gd name="T88" fmla="*/ 33 w 237"/>
              <a:gd name="T89" fmla="*/ 53 h 299"/>
              <a:gd name="T90" fmla="*/ 65 w 237"/>
              <a:gd name="T91" fmla="*/ 21 h 299"/>
              <a:gd name="T92" fmla="*/ 172 w 237"/>
              <a:gd name="T93" fmla="*/ 21 h 299"/>
              <a:gd name="T94" fmla="*/ 204 w 237"/>
              <a:gd name="T95" fmla="*/ 53 h 299"/>
              <a:gd name="T96" fmla="*/ 204 w 237"/>
              <a:gd name="T97" fmla="*/ 181 h 299"/>
              <a:gd name="T98" fmla="*/ 161 w 237"/>
              <a:gd name="T99" fmla="*/ 213 h 299"/>
              <a:gd name="T100" fmla="*/ 65 w 237"/>
              <a:gd name="T101" fmla="*/ 213 h 299"/>
              <a:gd name="T102" fmla="*/ 33 w 237"/>
              <a:gd name="T103" fmla="*/ 181 h 299"/>
              <a:gd name="T104" fmla="*/ 59 w 237"/>
              <a:gd name="T105" fmla="*/ 256 h 299"/>
              <a:gd name="T106" fmla="*/ 80 w 237"/>
              <a:gd name="T107" fmla="*/ 235 h 299"/>
              <a:gd name="T108" fmla="*/ 157 w 237"/>
              <a:gd name="T109" fmla="*/ 235 h 299"/>
              <a:gd name="T110" fmla="*/ 178 w 237"/>
              <a:gd name="T111" fmla="*/ 256 h 299"/>
              <a:gd name="T112" fmla="*/ 59 w 237"/>
              <a:gd name="T113" fmla="*/ 256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37" h="299">
                <a:moveTo>
                  <a:pt x="76" y="117"/>
                </a:moveTo>
                <a:cubicBezTo>
                  <a:pt x="161" y="117"/>
                  <a:pt x="161" y="117"/>
                  <a:pt x="161" y="117"/>
                </a:cubicBezTo>
                <a:cubicBezTo>
                  <a:pt x="173" y="117"/>
                  <a:pt x="183" y="108"/>
                  <a:pt x="183" y="96"/>
                </a:cubicBezTo>
                <a:cubicBezTo>
                  <a:pt x="183" y="64"/>
                  <a:pt x="183" y="64"/>
                  <a:pt x="183" y="64"/>
                </a:cubicBezTo>
                <a:cubicBezTo>
                  <a:pt x="183" y="52"/>
                  <a:pt x="173" y="43"/>
                  <a:pt x="161" y="43"/>
                </a:cubicBezTo>
                <a:cubicBezTo>
                  <a:pt x="76" y="43"/>
                  <a:pt x="76" y="43"/>
                  <a:pt x="76" y="43"/>
                </a:cubicBezTo>
                <a:cubicBezTo>
                  <a:pt x="64" y="43"/>
                  <a:pt x="55" y="52"/>
                  <a:pt x="55" y="64"/>
                </a:cubicBezTo>
                <a:cubicBezTo>
                  <a:pt x="55" y="96"/>
                  <a:pt x="55" y="96"/>
                  <a:pt x="55" y="96"/>
                </a:cubicBezTo>
                <a:cubicBezTo>
                  <a:pt x="55" y="108"/>
                  <a:pt x="64" y="117"/>
                  <a:pt x="76" y="117"/>
                </a:cubicBezTo>
                <a:close/>
                <a:moveTo>
                  <a:pt x="76" y="64"/>
                </a:moveTo>
                <a:cubicBezTo>
                  <a:pt x="161" y="64"/>
                  <a:pt x="161" y="64"/>
                  <a:pt x="161" y="64"/>
                </a:cubicBezTo>
                <a:cubicBezTo>
                  <a:pt x="161" y="96"/>
                  <a:pt x="161" y="96"/>
                  <a:pt x="161" y="96"/>
                </a:cubicBezTo>
                <a:cubicBezTo>
                  <a:pt x="76" y="96"/>
                  <a:pt x="76" y="96"/>
                  <a:pt x="76" y="96"/>
                </a:cubicBezTo>
                <a:lnTo>
                  <a:pt x="76" y="64"/>
                </a:lnTo>
                <a:close/>
                <a:moveTo>
                  <a:pt x="76" y="192"/>
                </a:moveTo>
                <a:cubicBezTo>
                  <a:pt x="64" y="192"/>
                  <a:pt x="55" y="182"/>
                  <a:pt x="55" y="171"/>
                </a:cubicBezTo>
                <a:cubicBezTo>
                  <a:pt x="55" y="159"/>
                  <a:pt x="64" y="149"/>
                  <a:pt x="76" y="149"/>
                </a:cubicBezTo>
                <a:cubicBezTo>
                  <a:pt x="88" y="149"/>
                  <a:pt x="97" y="159"/>
                  <a:pt x="97" y="171"/>
                </a:cubicBezTo>
                <a:cubicBezTo>
                  <a:pt x="97" y="182"/>
                  <a:pt x="88" y="192"/>
                  <a:pt x="76" y="192"/>
                </a:cubicBezTo>
                <a:close/>
                <a:moveTo>
                  <a:pt x="183" y="171"/>
                </a:moveTo>
                <a:cubicBezTo>
                  <a:pt x="183" y="182"/>
                  <a:pt x="173" y="192"/>
                  <a:pt x="161" y="192"/>
                </a:cubicBezTo>
                <a:cubicBezTo>
                  <a:pt x="150" y="192"/>
                  <a:pt x="140" y="182"/>
                  <a:pt x="140" y="171"/>
                </a:cubicBezTo>
                <a:cubicBezTo>
                  <a:pt x="140" y="159"/>
                  <a:pt x="150" y="149"/>
                  <a:pt x="161" y="149"/>
                </a:cubicBezTo>
                <a:cubicBezTo>
                  <a:pt x="173" y="149"/>
                  <a:pt x="183" y="159"/>
                  <a:pt x="183" y="171"/>
                </a:cubicBezTo>
                <a:close/>
                <a:moveTo>
                  <a:pt x="233" y="280"/>
                </a:moveTo>
                <a:cubicBezTo>
                  <a:pt x="183" y="231"/>
                  <a:pt x="183" y="231"/>
                  <a:pt x="183" y="231"/>
                </a:cubicBezTo>
                <a:cubicBezTo>
                  <a:pt x="205" y="223"/>
                  <a:pt x="225" y="204"/>
                  <a:pt x="225" y="181"/>
                </a:cubicBezTo>
                <a:cubicBezTo>
                  <a:pt x="225" y="53"/>
                  <a:pt x="225" y="53"/>
                  <a:pt x="225" y="53"/>
                </a:cubicBezTo>
                <a:cubicBezTo>
                  <a:pt x="225" y="24"/>
                  <a:pt x="201" y="0"/>
                  <a:pt x="172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36" y="0"/>
                  <a:pt x="12" y="24"/>
                  <a:pt x="12" y="53"/>
                </a:cubicBezTo>
                <a:cubicBezTo>
                  <a:pt x="12" y="181"/>
                  <a:pt x="12" y="181"/>
                  <a:pt x="12" y="181"/>
                </a:cubicBezTo>
                <a:cubicBezTo>
                  <a:pt x="12" y="206"/>
                  <a:pt x="29" y="227"/>
                  <a:pt x="52" y="233"/>
                </a:cubicBezTo>
                <a:cubicBezTo>
                  <a:pt x="4" y="280"/>
                  <a:pt x="4" y="280"/>
                  <a:pt x="4" y="280"/>
                </a:cubicBezTo>
                <a:cubicBezTo>
                  <a:pt x="0" y="285"/>
                  <a:pt x="0" y="291"/>
                  <a:pt x="4" y="296"/>
                </a:cubicBezTo>
                <a:cubicBezTo>
                  <a:pt x="7" y="298"/>
                  <a:pt x="9" y="299"/>
                  <a:pt x="12" y="299"/>
                </a:cubicBezTo>
                <a:cubicBezTo>
                  <a:pt x="15" y="299"/>
                  <a:pt x="17" y="298"/>
                  <a:pt x="20" y="296"/>
                </a:cubicBezTo>
                <a:cubicBezTo>
                  <a:pt x="38" y="277"/>
                  <a:pt x="38" y="277"/>
                  <a:pt x="38" y="277"/>
                </a:cubicBezTo>
                <a:cubicBezTo>
                  <a:pt x="200" y="277"/>
                  <a:pt x="200" y="277"/>
                  <a:pt x="200" y="277"/>
                </a:cubicBezTo>
                <a:cubicBezTo>
                  <a:pt x="218" y="296"/>
                  <a:pt x="218" y="296"/>
                  <a:pt x="218" y="296"/>
                </a:cubicBezTo>
                <a:cubicBezTo>
                  <a:pt x="220" y="298"/>
                  <a:pt x="223" y="299"/>
                  <a:pt x="225" y="299"/>
                </a:cubicBezTo>
                <a:cubicBezTo>
                  <a:pt x="228" y="299"/>
                  <a:pt x="231" y="298"/>
                  <a:pt x="233" y="296"/>
                </a:cubicBezTo>
                <a:cubicBezTo>
                  <a:pt x="237" y="291"/>
                  <a:pt x="237" y="285"/>
                  <a:pt x="233" y="280"/>
                </a:cubicBezTo>
                <a:close/>
                <a:moveTo>
                  <a:pt x="33" y="181"/>
                </a:moveTo>
                <a:cubicBezTo>
                  <a:pt x="33" y="53"/>
                  <a:pt x="33" y="53"/>
                  <a:pt x="33" y="53"/>
                </a:cubicBezTo>
                <a:cubicBezTo>
                  <a:pt x="33" y="36"/>
                  <a:pt x="48" y="21"/>
                  <a:pt x="65" y="21"/>
                </a:cubicBezTo>
                <a:cubicBezTo>
                  <a:pt x="172" y="21"/>
                  <a:pt x="172" y="21"/>
                  <a:pt x="172" y="21"/>
                </a:cubicBezTo>
                <a:cubicBezTo>
                  <a:pt x="190" y="21"/>
                  <a:pt x="204" y="36"/>
                  <a:pt x="204" y="53"/>
                </a:cubicBezTo>
                <a:cubicBezTo>
                  <a:pt x="204" y="181"/>
                  <a:pt x="204" y="181"/>
                  <a:pt x="204" y="181"/>
                </a:cubicBezTo>
                <a:cubicBezTo>
                  <a:pt x="204" y="198"/>
                  <a:pt x="180" y="213"/>
                  <a:pt x="161" y="213"/>
                </a:cubicBezTo>
                <a:cubicBezTo>
                  <a:pt x="65" y="213"/>
                  <a:pt x="65" y="213"/>
                  <a:pt x="65" y="213"/>
                </a:cubicBezTo>
                <a:cubicBezTo>
                  <a:pt x="48" y="213"/>
                  <a:pt x="33" y="199"/>
                  <a:pt x="33" y="181"/>
                </a:cubicBezTo>
                <a:close/>
                <a:moveTo>
                  <a:pt x="59" y="256"/>
                </a:moveTo>
                <a:cubicBezTo>
                  <a:pt x="80" y="235"/>
                  <a:pt x="80" y="235"/>
                  <a:pt x="80" y="235"/>
                </a:cubicBezTo>
                <a:cubicBezTo>
                  <a:pt x="157" y="235"/>
                  <a:pt x="157" y="235"/>
                  <a:pt x="157" y="235"/>
                </a:cubicBezTo>
                <a:cubicBezTo>
                  <a:pt x="178" y="256"/>
                  <a:pt x="178" y="256"/>
                  <a:pt x="178" y="256"/>
                </a:cubicBezTo>
                <a:lnTo>
                  <a:pt x="59" y="256"/>
                </a:ln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AE13A627-51A5-95E0-069D-E4DB6EE6EFB0}"/>
              </a:ext>
            </a:extLst>
          </p:cNvPr>
          <p:cNvCxnSpPr/>
          <p:nvPr/>
        </p:nvCxnSpPr>
        <p:spPr>
          <a:xfrm>
            <a:off x="2768970" y="5197198"/>
            <a:ext cx="180000" cy="0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90" name="Freeform 824">
            <a:extLst>
              <a:ext uri="{FF2B5EF4-FFF2-40B4-BE49-F238E27FC236}">
                <a16:creationId xmlns:a16="http://schemas.microsoft.com/office/drawing/2014/main" id="{3DCC67A4-4E60-D286-184A-192FE006A316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186365" y="5013571"/>
            <a:ext cx="495058" cy="347314"/>
          </a:xfrm>
          <a:custGeom>
            <a:avLst/>
            <a:gdLst>
              <a:gd name="T0" fmla="*/ 256 w 342"/>
              <a:gd name="T1" fmla="*/ 96 h 245"/>
              <a:gd name="T2" fmla="*/ 246 w 342"/>
              <a:gd name="T3" fmla="*/ 32 h 245"/>
              <a:gd name="T4" fmla="*/ 203 w 342"/>
              <a:gd name="T5" fmla="*/ 0 h 245"/>
              <a:gd name="T6" fmla="*/ 32 w 342"/>
              <a:gd name="T7" fmla="*/ 32 h 245"/>
              <a:gd name="T8" fmla="*/ 22 w 342"/>
              <a:gd name="T9" fmla="*/ 74 h 245"/>
              <a:gd name="T10" fmla="*/ 0 w 342"/>
              <a:gd name="T11" fmla="*/ 85 h 245"/>
              <a:gd name="T12" fmla="*/ 22 w 342"/>
              <a:gd name="T13" fmla="*/ 96 h 245"/>
              <a:gd name="T14" fmla="*/ 11 w 342"/>
              <a:gd name="T15" fmla="*/ 117 h 245"/>
              <a:gd name="T16" fmla="*/ 11 w 342"/>
              <a:gd name="T17" fmla="*/ 138 h 245"/>
              <a:gd name="T18" fmla="*/ 22 w 342"/>
              <a:gd name="T19" fmla="*/ 213 h 245"/>
              <a:gd name="T20" fmla="*/ 56 w 342"/>
              <a:gd name="T21" fmla="*/ 224 h 245"/>
              <a:gd name="T22" fmla="*/ 116 w 342"/>
              <a:gd name="T23" fmla="*/ 224 h 245"/>
              <a:gd name="T24" fmla="*/ 267 w 342"/>
              <a:gd name="T25" fmla="*/ 245 h 245"/>
              <a:gd name="T26" fmla="*/ 331 w 342"/>
              <a:gd name="T27" fmla="*/ 224 h 245"/>
              <a:gd name="T28" fmla="*/ 342 w 342"/>
              <a:gd name="T29" fmla="*/ 128 h 245"/>
              <a:gd name="T30" fmla="*/ 203 w 342"/>
              <a:gd name="T31" fmla="*/ 21 h 245"/>
              <a:gd name="T32" fmla="*/ 192 w 342"/>
              <a:gd name="T33" fmla="*/ 32 h 245"/>
              <a:gd name="T34" fmla="*/ 43 w 342"/>
              <a:gd name="T35" fmla="*/ 96 h 245"/>
              <a:gd name="T36" fmla="*/ 64 w 342"/>
              <a:gd name="T37" fmla="*/ 117 h 245"/>
              <a:gd name="T38" fmla="*/ 43 w 342"/>
              <a:gd name="T39" fmla="*/ 96 h 245"/>
              <a:gd name="T40" fmla="*/ 107 w 342"/>
              <a:gd name="T41" fmla="*/ 117 h 245"/>
              <a:gd name="T42" fmla="*/ 86 w 342"/>
              <a:gd name="T43" fmla="*/ 96 h 245"/>
              <a:gd name="T44" fmla="*/ 150 w 342"/>
              <a:gd name="T45" fmla="*/ 96 h 245"/>
              <a:gd name="T46" fmla="*/ 128 w 342"/>
              <a:gd name="T47" fmla="*/ 117 h 245"/>
              <a:gd name="T48" fmla="*/ 150 w 342"/>
              <a:gd name="T49" fmla="*/ 96 h 245"/>
              <a:gd name="T50" fmla="*/ 192 w 342"/>
              <a:gd name="T51" fmla="*/ 117 h 245"/>
              <a:gd name="T52" fmla="*/ 171 w 342"/>
              <a:gd name="T53" fmla="*/ 96 h 245"/>
              <a:gd name="T54" fmla="*/ 43 w 342"/>
              <a:gd name="T55" fmla="*/ 138 h 245"/>
              <a:gd name="T56" fmla="*/ 224 w 342"/>
              <a:gd name="T57" fmla="*/ 128 h 245"/>
              <a:gd name="T58" fmla="*/ 214 w 342"/>
              <a:gd name="T59" fmla="*/ 96 h 245"/>
              <a:gd name="T60" fmla="*/ 214 w 342"/>
              <a:gd name="T61" fmla="*/ 74 h 245"/>
              <a:gd name="T62" fmla="*/ 43 w 342"/>
              <a:gd name="T63" fmla="*/ 53 h 245"/>
              <a:gd name="T64" fmla="*/ 235 w 342"/>
              <a:gd name="T65" fmla="*/ 202 h 245"/>
              <a:gd name="T66" fmla="*/ 86 w 342"/>
              <a:gd name="T67" fmla="*/ 181 h 245"/>
              <a:gd name="T68" fmla="*/ 43 w 342"/>
              <a:gd name="T69" fmla="*/ 202 h 245"/>
              <a:gd name="T70" fmla="*/ 86 w 342"/>
              <a:gd name="T71" fmla="*/ 224 h 245"/>
              <a:gd name="T72" fmla="*/ 86 w 342"/>
              <a:gd name="T73" fmla="*/ 202 h 245"/>
              <a:gd name="T74" fmla="*/ 86 w 342"/>
              <a:gd name="T75" fmla="*/ 224 h 245"/>
              <a:gd name="T76" fmla="*/ 256 w 342"/>
              <a:gd name="T77" fmla="*/ 213 h 245"/>
              <a:gd name="T78" fmla="*/ 278 w 342"/>
              <a:gd name="T79" fmla="*/ 213 h 245"/>
              <a:gd name="T80" fmla="*/ 320 w 342"/>
              <a:gd name="T81" fmla="*/ 202 h 245"/>
              <a:gd name="T82" fmla="*/ 267 w 342"/>
              <a:gd name="T83" fmla="*/ 181 h 245"/>
              <a:gd name="T84" fmla="*/ 256 w 342"/>
              <a:gd name="T85" fmla="*/ 117 h 245"/>
              <a:gd name="T86" fmla="*/ 320 w 342"/>
              <a:gd name="T87" fmla="*/ 128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42" h="245">
                <a:moveTo>
                  <a:pt x="310" y="96"/>
                </a:moveTo>
                <a:cubicBezTo>
                  <a:pt x="256" y="96"/>
                  <a:pt x="256" y="96"/>
                  <a:pt x="256" y="96"/>
                </a:cubicBezTo>
                <a:cubicBezTo>
                  <a:pt x="256" y="42"/>
                  <a:pt x="256" y="42"/>
                  <a:pt x="256" y="42"/>
                </a:cubicBezTo>
                <a:cubicBezTo>
                  <a:pt x="256" y="36"/>
                  <a:pt x="252" y="32"/>
                  <a:pt x="246" y="32"/>
                </a:cubicBezTo>
                <a:cubicBezTo>
                  <a:pt x="235" y="32"/>
                  <a:pt x="235" y="32"/>
                  <a:pt x="235" y="32"/>
                </a:cubicBezTo>
                <a:cubicBezTo>
                  <a:pt x="235" y="14"/>
                  <a:pt x="221" y="0"/>
                  <a:pt x="203" y="0"/>
                </a:cubicBezTo>
                <a:cubicBezTo>
                  <a:pt x="185" y="0"/>
                  <a:pt x="171" y="14"/>
                  <a:pt x="171" y="32"/>
                </a:cubicBezTo>
                <a:cubicBezTo>
                  <a:pt x="32" y="32"/>
                  <a:pt x="32" y="32"/>
                  <a:pt x="32" y="32"/>
                </a:cubicBezTo>
                <a:cubicBezTo>
                  <a:pt x="26" y="32"/>
                  <a:pt x="22" y="36"/>
                  <a:pt x="22" y="42"/>
                </a:cubicBezTo>
                <a:cubicBezTo>
                  <a:pt x="22" y="74"/>
                  <a:pt x="22" y="74"/>
                  <a:pt x="22" y="74"/>
                </a:cubicBezTo>
                <a:cubicBezTo>
                  <a:pt x="11" y="74"/>
                  <a:pt x="11" y="74"/>
                  <a:pt x="11" y="74"/>
                </a:cubicBezTo>
                <a:cubicBezTo>
                  <a:pt x="5" y="74"/>
                  <a:pt x="0" y="79"/>
                  <a:pt x="0" y="85"/>
                </a:cubicBezTo>
                <a:cubicBezTo>
                  <a:pt x="0" y="91"/>
                  <a:pt x="5" y="96"/>
                  <a:pt x="11" y="96"/>
                </a:cubicBezTo>
                <a:cubicBezTo>
                  <a:pt x="22" y="96"/>
                  <a:pt x="22" y="96"/>
                  <a:pt x="22" y="96"/>
                </a:cubicBezTo>
                <a:cubicBezTo>
                  <a:pt x="22" y="117"/>
                  <a:pt x="22" y="117"/>
                  <a:pt x="22" y="117"/>
                </a:cubicBezTo>
                <a:cubicBezTo>
                  <a:pt x="11" y="117"/>
                  <a:pt x="11" y="117"/>
                  <a:pt x="11" y="117"/>
                </a:cubicBezTo>
                <a:cubicBezTo>
                  <a:pt x="5" y="117"/>
                  <a:pt x="0" y="122"/>
                  <a:pt x="0" y="128"/>
                </a:cubicBezTo>
                <a:cubicBezTo>
                  <a:pt x="0" y="134"/>
                  <a:pt x="5" y="138"/>
                  <a:pt x="11" y="138"/>
                </a:cubicBezTo>
                <a:cubicBezTo>
                  <a:pt x="22" y="138"/>
                  <a:pt x="22" y="138"/>
                  <a:pt x="22" y="138"/>
                </a:cubicBezTo>
                <a:cubicBezTo>
                  <a:pt x="22" y="213"/>
                  <a:pt x="22" y="213"/>
                  <a:pt x="22" y="213"/>
                </a:cubicBezTo>
                <a:cubicBezTo>
                  <a:pt x="22" y="219"/>
                  <a:pt x="26" y="224"/>
                  <a:pt x="32" y="224"/>
                </a:cubicBezTo>
                <a:cubicBezTo>
                  <a:pt x="56" y="224"/>
                  <a:pt x="56" y="224"/>
                  <a:pt x="56" y="224"/>
                </a:cubicBezTo>
                <a:cubicBezTo>
                  <a:pt x="60" y="236"/>
                  <a:pt x="72" y="245"/>
                  <a:pt x="86" y="245"/>
                </a:cubicBezTo>
                <a:cubicBezTo>
                  <a:pt x="100" y="245"/>
                  <a:pt x="111" y="236"/>
                  <a:pt x="116" y="224"/>
                </a:cubicBezTo>
                <a:cubicBezTo>
                  <a:pt x="237" y="224"/>
                  <a:pt x="237" y="224"/>
                  <a:pt x="237" y="224"/>
                </a:cubicBezTo>
                <a:cubicBezTo>
                  <a:pt x="241" y="236"/>
                  <a:pt x="253" y="245"/>
                  <a:pt x="267" y="245"/>
                </a:cubicBezTo>
                <a:cubicBezTo>
                  <a:pt x="281" y="245"/>
                  <a:pt x="293" y="236"/>
                  <a:pt x="297" y="224"/>
                </a:cubicBezTo>
                <a:cubicBezTo>
                  <a:pt x="331" y="224"/>
                  <a:pt x="331" y="224"/>
                  <a:pt x="331" y="224"/>
                </a:cubicBezTo>
                <a:cubicBezTo>
                  <a:pt x="337" y="224"/>
                  <a:pt x="342" y="219"/>
                  <a:pt x="342" y="213"/>
                </a:cubicBezTo>
                <a:cubicBezTo>
                  <a:pt x="342" y="128"/>
                  <a:pt x="342" y="128"/>
                  <a:pt x="342" y="128"/>
                </a:cubicBezTo>
                <a:cubicBezTo>
                  <a:pt x="342" y="110"/>
                  <a:pt x="327" y="96"/>
                  <a:pt x="310" y="96"/>
                </a:cubicBezTo>
                <a:close/>
                <a:moveTo>
                  <a:pt x="203" y="21"/>
                </a:moveTo>
                <a:cubicBezTo>
                  <a:pt x="209" y="21"/>
                  <a:pt x="214" y="26"/>
                  <a:pt x="214" y="32"/>
                </a:cubicBezTo>
                <a:cubicBezTo>
                  <a:pt x="192" y="32"/>
                  <a:pt x="192" y="32"/>
                  <a:pt x="192" y="32"/>
                </a:cubicBezTo>
                <a:cubicBezTo>
                  <a:pt x="192" y="26"/>
                  <a:pt x="197" y="21"/>
                  <a:pt x="203" y="21"/>
                </a:cubicBezTo>
                <a:close/>
                <a:moveTo>
                  <a:pt x="43" y="96"/>
                </a:moveTo>
                <a:cubicBezTo>
                  <a:pt x="64" y="96"/>
                  <a:pt x="64" y="96"/>
                  <a:pt x="64" y="96"/>
                </a:cubicBezTo>
                <a:cubicBezTo>
                  <a:pt x="64" y="117"/>
                  <a:pt x="64" y="117"/>
                  <a:pt x="64" y="117"/>
                </a:cubicBezTo>
                <a:cubicBezTo>
                  <a:pt x="43" y="117"/>
                  <a:pt x="43" y="117"/>
                  <a:pt x="43" y="117"/>
                </a:cubicBezTo>
                <a:lnTo>
                  <a:pt x="43" y="96"/>
                </a:lnTo>
                <a:close/>
                <a:moveTo>
                  <a:pt x="107" y="96"/>
                </a:moveTo>
                <a:cubicBezTo>
                  <a:pt x="107" y="117"/>
                  <a:pt x="107" y="117"/>
                  <a:pt x="107" y="117"/>
                </a:cubicBezTo>
                <a:cubicBezTo>
                  <a:pt x="86" y="117"/>
                  <a:pt x="86" y="117"/>
                  <a:pt x="86" y="117"/>
                </a:cubicBezTo>
                <a:cubicBezTo>
                  <a:pt x="86" y="96"/>
                  <a:pt x="86" y="96"/>
                  <a:pt x="86" y="96"/>
                </a:cubicBezTo>
                <a:lnTo>
                  <a:pt x="107" y="96"/>
                </a:lnTo>
                <a:close/>
                <a:moveTo>
                  <a:pt x="150" y="96"/>
                </a:moveTo>
                <a:cubicBezTo>
                  <a:pt x="150" y="117"/>
                  <a:pt x="150" y="117"/>
                  <a:pt x="150" y="117"/>
                </a:cubicBezTo>
                <a:cubicBezTo>
                  <a:pt x="128" y="117"/>
                  <a:pt x="128" y="117"/>
                  <a:pt x="128" y="117"/>
                </a:cubicBezTo>
                <a:cubicBezTo>
                  <a:pt x="128" y="96"/>
                  <a:pt x="128" y="96"/>
                  <a:pt x="128" y="96"/>
                </a:cubicBezTo>
                <a:lnTo>
                  <a:pt x="150" y="96"/>
                </a:lnTo>
                <a:close/>
                <a:moveTo>
                  <a:pt x="192" y="96"/>
                </a:moveTo>
                <a:cubicBezTo>
                  <a:pt x="192" y="117"/>
                  <a:pt x="192" y="117"/>
                  <a:pt x="192" y="117"/>
                </a:cubicBezTo>
                <a:cubicBezTo>
                  <a:pt x="171" y="117"/>
                  <a:pt x="171" y="117"/>
                  <a:pt x="171" y="117"/>
                </a:cubicBezTo>
                <a:cubicBezTo>
                  <a:pt x="171" y="96"/>
                  <a:pt x="171" y="96"/>
                  <a:pt x="171" y="96"/>
                </a:cubicBezTo>
                <a:lnTo>
                  <a:pt x="192" y="96"/>
                </a:lnTo>
                <a:close/>
                <a:moveTo>
                  <a:pt x="43" y="138"/>
                </a:moveTo>
                <a:cubicBezTo>
                  <a:pt x="214" y="138"/>
                  <a:pt x="214" y="138"/>
                  <a:pt x="214" y="138"/>
                </a:cubicBezTo>
                <a:cubicBezTo>
                  <a:pt x="220" y="138"/>
                  <a:pt x="224" y="134"/>
                  <a:pt x="224" y="128"/>
                </a:cubicBezTo>
                <a:cubicBezTo>
                  <a:pt x="224" y="122"/>
                  <a:pt x="219" y="117"/>
                  <a:pt x="214" y="117"/>
                </a:cubicBezTo>
                <a:cubicBezTo>
                  <a:pt x="214" y="96"/>
                  <a:pt x="214" y="96"/>
                  <a:pt x="214" y="96"/>
                </a:cubicBezTo>
                <a:cubicBezTo>
                  <a:pt x="219" y="96"/>
                  <a:pt x="224" y="91"/>
                  <a:pt x="224" y="85"/>
                </a:cubicBezTo>
                <a:cubicBezTo>
                  <a:pt x="224" y="79"/>
                  <a:pt x="220" y="74"/>
                  <a:pt x="214" y="74"/>
                </a:cubicBezTo>
                <a:cubicBezTo>
                  <a:pt x="43" y="74"/>
                  <a:pt x="43" y="74"/>
                  <a:pt x="43" y="74"/>
                </a:cubicBezTo>
                <a:cubicBezTo>
                  <a:pt x="43" y="53"/>
                  <a:pt x="43" y="53"/>
                  <a:pt x="43" y="53"/>
                </a:cubicBezTo>
                <a:cubicBezTo>
                  <a:pt x="235" y="53"/>
                  <a:pt x="235" y="53"/>
                  <a:pt x="235" y="53"/>
                </a:cubicBezTo>
                <a:cubicBezTo>
                  <a:pt x="235" y="202"/>
                  <a:pt x="235" y="202"/>
                  <a:pt x="235" y="202"/>
                </a:cubicBezTo>
                <a:cubicBezTo>
                  <a:pt x="116" y="202"/>
                  <a:pt x="116" y="202"/>
                  <a:pt x="116" y="202"/>
                </a:cubicBezTo>
                <a:cubicBezTo>
                  <a:pt x="111" y="190"/>
                  <a:pt x="100" y="181"/>
                  <a:pt x="86" y="181"/>
                </a:cubicBezTo>
                <a:cubicBezTo>
                  <a:pt x="72" y="181"/>
                  <a:pt x="60" y="190"/>
                  <a:pt x="56" y="202"/>
                </a:cubicBezTo>
                <a:cubicBezTo>
                  <a:pt x="43" y="202"/>
                  <a:pt x="43" y="202"/>
                  <a:pt x="43" y="202"/>
                </a:cubicBezTo>
                <a:lnTo>
                  <a:pt x="43" y="138"/>
                </a:lnTo>
                <a:close/>
                <a:moveTo>
                  <a:pt x="86" y="224"/>
                </a:moveTo>
                <a:cubicBezTo>
                  <a:pt x="80" y="224"/>
                  <a:pt x="75" y="219"/>
                  <a:pt x="75" y="213"/>
                </a:cubicBezTo>
                <a:cubicBezTo>
                  <a:pt x="75" y="207"/>
                  <a:pt x="80" y="202"/>
                  <a:pt x="86" y="202"/>
                </a:cubicBezTo>
                <a:cubicBezTo>
                  <a:pt x="92" y="202"/>
                  <a:pt x="96" y="207"/>
                  <a:pt x="96" y="213"/>
                </a:cubicBezTo>
                <a:cubicBezTo>
                  <a:pt x="96" y="219"/>
                  <a:pt x="92" y="224"/>
                  <a:pt x="86" y="224"/>
                </a:cubicBezTo>
                <a:close/>
                <a:moveTo>
                  <a:pt x="267" y="224"/>
                </a:moveTo>
                <a:cubicBezTo>
                  <a:pt x="261" y="224"/>
                  <a:pt x="256" y="219"/>
                  <a:pt x="256" y="213"/>
                </a:cubicBezTo>
                <a:cubicBezTo>
                  <a:pt x="256" y="207"/>
                  <a:pt x="261" y="202"/>
                  <a:pt x="267" y="202"/>
                </a:cubicBezTo>
                <a:cubicBezTo>
                  <a:pt x="273" y="202"/>
                  <a:pt x="278" y="207"/>
                  <a:pt x="278" y="213"/>
                </a:cubicBezTo>
                <a:cubicBezTo>
                  <a:pt x="278" y="219"/>
                  <a:pt x="273" y="224"/>
                  <a:pt x="267" y="224"/>
                </a:cubicBezTo>
                <a:close/>
                <a:moveTo>
                  <a:pt x="320" y="202"/>
                </a:moveTo>
                <a:cubicBezTo>
                  <a:pt x="297" y="202"/>
                  <a:pt x="297" y="202"/>
                  <a:pt x="297" y="202"/>
                </a:cubicBezTo>
                <a:cubicBezTo>
                  <a:pt x="293" y="190"/>
                  <a:pt x="281" y="181"/>
                  <a:pt x="267" y="181"/>
                </a:cubicBezTo>
                <a:cubicBezTo>
                  <a:pt x="263" y="181"/>
                  <a:pt x="260" y="182"/>
                  <a:pt x="256" y="183"/>
                </a:cubicBezTo>
                <a:cubicBezTo>
                  <a:pt x="256" y="117"/>
                  <a:pt x="256" y="117"/>
                  <a:pt x="256" y="117"/>
                </a:cubicBezTo>
                <a:cubicBezTo>
                  <a:pt x="310" y="117"/>
                  <a:pt x="310" y="117"/>
                  <a:pt x="310" y="117"/>
                </a:cubicBezTo>
                <a:cubicBezTo>
                  <a:pt x="316" y="117"/>
                  <a:pt x="320" y="122"/>
                  <a:pt x="320" y="128"/>
                </a:cubicBezTo>
                <a:lnTo>
                  <a:pt x="320" y="202"/>
                </a:ln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1" name="Freeform 539">
            <a:extLst>
              <a:ext uri="{FF2B5EF4-FFF2-40B4-BE49-F238E27FC236}">
                <a16:creationId xmlns:a16="http://schemas.microsoft.com/office/drawing/2014/main" id="{003B67D2-A113-D581-4932-D071EC2715D3}"/>
              </a:ext>
            </a:extLst>
          </p:cNvPr>
          <p:cNvSpPr>
            <a:spLocks noEditPoints="1"/>
          </p:cNvSpPr>
          <p:nvPr/>
        </p:nvSpPr>
        <p:spPr bwMode="auto">
          <a:xfrm>
            <a:off x="4120599" y="4151580"/>
            <a:ext cx="234066" cy="381146"/>
          </a:xfrm>
          <a:custGeom>
            <a:avLst/>
            <a:gdLst>
              <a:gd name="T0" fmla="*/ 107 w 149"/>
              <a:gd name="T1" fmla="*/ 320 h 320"/>
              <a:gd name="T2" fmla="*/ 43 w 149"/>
              <a:gd name="T3" fmla="*/ 320 h 320"/>
              <a:gd name="T4" fmla="*/ 0 w 149"/>
              <a:gd name="T5" fmla="*/ 277 h 320"/>
              <a:gd name="T6" fmla="*/ 0 w 149"/>
              <a:gd name="T7" fmla="*/ 42 h 320"/>
              <a:gd name="T8" fmla="*/ 43 w 149"/>
              <a:gd name="T9" fmla="*/ 0 h 320"/>
              <a:gd name="T10" fmla="*/ 107 w 149"/>
              <a:gd name="T11" fmla="*/ 0 h 320"/>
              <a:gd name="T12" fmla="*/ 149 w 149"/>
              <a:gd name="T13" fmla="*/ 42 h 320"/>
              <a:gd name="T14" fmla="*/ 149 w 149"/>
              <a:gd name="T15" fmla="*/ 277 h 320"/>
              <a:gd name="T16" fmla="*/ 107 w 149"/>
              <a:gd name="T17" fmla="*/ 320 h 320"/>
              <a:gd name="T18" fmla="*/ 43 w 149"/>
              <a:gd name="T19" fmla="*/ 21 h 320"/>
              <a:gd name="T20" fmla="*/ 21 w 149"/>
              <a:gd name="T21" fmla="*/ 42 h 320"/>
              <a:gd name="T22" fmla="*/ 21 w 149"/>
              <a:gd name="T23" fmla="*/ 277 h 320"/>
              <a:gd name="T24" fmla="*/ 43 w 149"/>
              <a:gd name="T25" fmla="*/ 298 h 320"/>
              <a:gd name="T26" fmla="*/ 107 w 149"/>
              <a:gd name="T27" fmla="*/ 298 h 320"/>
              <a:gd name="T28" fmla="*/ 128 w 149"/>
              <a:gd name="T29" fmla="*/ 277 h 320"/>
              <a:gd name="T30" fmla="*/ 128 w 149"/>
              <a:gd name="T31" fmla="*/ 42 h 320"/>
              <a:gd name="T32" fmla="*/ 107 w 149"/>
              <a:gd name="T33" fmla="*/ 21 h 320"/>
              <a:gd name="T34" fmla="*/ 43 w 149"/>
              <a:gd name="T35" fmla="*/ 21 h 320"/>
              <a:gd name="T36" fmla="*/ 75 w 149"/>
              <a:gd name="T37" fmla="*/ 106 h 320"/>
              <a:gd name="T38" fmla="*/ 43 w 149"/>
              <a:gd name="T39" fmla="*/ 74 h 320"/>
              <a:gd name="T40" fmla="*/ 75 w 149"/>
              <a:gd name="T41" fmla="*/ 42 h 320"/>
              <a:gd name="T42" fmla="*/ 107 w 149"/>
              <a:gd name="T43" fmla="*/ 74 h 320"/>
              <a:gd name="T44" fmla="*/ 75 w 149"/>
              <a:gd name="T45" fmla="*/ 106 h 320"/>
              <a:gd name="T46" fmla="*/ 75 w 149"/>
              <a:gd name="T47" fmla="*/ 64 h 320"/>
              <a:gd name="T48" fmla="*/ 64 w 149"/>
              <a:gd name="T49" fmla="*/ 74 h 320"/>
              <a:gd name="T50" fmla="*/ 75 w 149"/>
              <a:gd name="T51" fmla="*/ 85 h 320"/>
              <a:gd name="T52" fmla="*/ 85 w 149"/>
              <a:gd name="T53" fmla="*/ 74 h 320"/>
              <a:gd name="T54" fmla="*/ 75 w 149"/>
              <a:gd name="T55" fmla="*/ 64 h 320"/>
              <a:gd name="T56" fmla="*/ 75 w 149"/>
              <a:gd name="T57" fmla="*/ 192 h 320"/>
              <a:gd name="T58" fmla="*/ 43 w 149"/>
              <a:gd name="T59" fmla="*/ 160 h 320"/>
              <a:gd name="T60" fmla="*/ 75 w 149"/>
              <a:gd name="T61" fmla="*/ 128 h 320"/>
              <a:gd name="T62" fmla="*/ 107 w 149"/>
              <a:gd name="T63" fmla="*/ 160 h 320"/>
              <a:gd name="T64" fmla="*/ 75 w 149"/>
              <a:gd name="T65" fmla="*/ 192 h 320"/>
              <a:gd name="T66" fmla="*/ 75 w 149"/>
              <a:gd name="T67" fmla="*/ 149 h 320"/>
              <a:gd name="T68" fmla="*/ 64 w 149"/>
              <a:gd name="T69" fmla="*/ 160 h 320"/>
              <a:gd name="T70" fmla="*/ 75 w 149"/>
              <a:gd name="T71" fmla="*/ 170 h 320"/>
              <a:gd name="T72" fmla="*/ 85 w 149"/>
              <a:gd name="T73" fmla="*/ 160 h 320"/>
              <a:gd name="T74" fmla="*/ 75 w 149"/>
              <a:gd name="T75" fmla="*/ 149 h 320"/>
              <a:gd name="T76" fmla="*/ 75 w 149"/>
              <a:gd name="T77" fmla="*/ 277 h 320"/>
              <a:gd name="T78" fmla="*/ 43 w 149"/>
              <a:gd name="T79" fmla="*/ 245 h 320"/>
              <a:gd name="T80" fmla="*/ 75 w 149"/>
              <a:gd name="T81" fmla="*/ 213 h 320"/>
              <a:gd name="T82" fmla="*/ 107 w 149"/>
              <a:gd name="T83" fmla="*/ 245 h 320"/>
              <a:gd name="T84" fmla="*/ 75 w 149"/>
              <a:gd name="T85" fmla="*/ 277 h 320"/>
              <a:gd name="T86" fmla="*/ 75 w 149"/>
              <a:gd name="T87" fmla="*/ 234 h 320"/>
              <a:gd name="T88" fmla="*/ 64 w 149"/>
              <a:gd name="T89" fmla="*/ 245 h 320"/>
              <a:gd name="T90" fmla="*/ 75 w 149"/>
              <a:gd name="T91" fmla="*/ 256 h 320"/>
              <a:gd name="T92" fmla="*/ 85 w 149"/>
              <a:gd name="T93" fmla="*/ 245 h 320"/>
              <a:gd name="T94" fmla="*/ 75 w 149"/>
              <a:gd name="T95" fmla="*/ 234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49" h="320">
                <a:moveTo>
                  <a:pt x="107" y="320"/>
                </a:moveTo>
                <a:cubicBezTo>
                  <a:pt x="43" y="320"/>
                  <a:pt x="43" y="320"/>
                  <a:pt x="43" y="320"/>
                </a:cubicBezTo>
                <a:cubicBezTo>
                  <a:pt x="19" y="320"/>
                  <a:pt x="0" y="301"/>
                  <a:pt x="0" y="277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19" y="0"/>
                  <a:pt x="43" y="0"/>
                </a:cubicBezTo>
                <a:cubicBezTo>
                  <a:pt x="107" y="0"/>
                  <a:pt x="107" y="0"/>
                  <a:pt x="107" y="0"/>
                </a:cubicBezTo>
                <a:cubicBezTo>
                  <a:pt x="130" y="0"/>
                  <a:pt x="149" y="19"/>
                  <a:pt x="149" y="42"/>
                </a:cubicBezTo>
                <a:cubicBezTo>
                  <a:pt x="149" y="277"/>
                  <a:pt x="149" y="277"/>
                  <a:pt x="149" y="277"/>
                </a:cubicBezTo>
                <a:cubicBezTo>
                  <a:pt x="149" y="301"/>
                  <a:pt x="130" y="320"/>
                  <a:pt x="107" y="320"/>
                </a:cubicBezTo>
                <a:close/>
                <a:moveTo>
                  <a:pt x="43" y="21"/>
                </a:moveTo>
                <a:cubicBezTo>
                  <a:pt x="31" y="21"/>
                  <a:pt x="21" y="31"/>
                  <a:pt x="21" y="42"/>
                </a:cubicBezTo>
                <a:cubicBezTo>
                  <a:pt x="21" y="277"/>
                  <a:pt x="21" y="277"/>
                  <a:pt x="21" y="277"/>
                </a:cubicBezTo>
                <a:cubicBezTo>
                  <a:pt x="21" y="289"/>
                  <a:pt x="31" y="298"/>
                  <a:pt x="43" y="298"/>
                </a:cubicBezTo>
                <a:cubicBezTo>
                  <a:pt x="107" y="298"/>
                  <a:pt x="107" y="298"/>
                  <a:pt x="107" y="298"/>
                </a:cubicBezTo>
                <a:cubicBezTo>
                  <a:pt x="118" y="298"/>
                  <a:pt x="128" y="289"/>
                  <a:pt x="128" y="277"/>
                </a:cubicBezTo>
                <a:cubicBezTo>
                  <a:pt x="128" y="42"/>
                  <a:pt x="128" y="42"/>
                  <a:pt x="128" y="42"/>
                </a:cubicBezTo>
                <a:cubicBezTo>
                  <a:pt x="128" y="31"/>
                  <a:pt x="118" y="21"/>
                  <a:pt x="107" y="21"/>
                </a:cubicBezTo>
                <a:lnTo>
                  <a:pt x="43" y="21"/>
                </a:lnTo>
                <a:close/>
                <a:moveTo>
                  <a:pt x="75" y="106"/>
                </a:moveTo>
                <a:cubicBezTo>
                  <a:pt x="57" y="106"/>
                  <a:pt x="43" y="92"/>
                  <a:pt x="43" y="74"/>
                </a:cubicBezTo>
                <a:cubicBezTo>
                  <a:pt x="43" y="57"/>
                  <a:pt x="57" y="42"/>
                  <a:pt x="75" y="42"/>
                </a:cubicBezTo>
                <a:cubicBezTo>
                  <a:pt x="92" y="42"/>
                  <a:pt x="107" y="57"/>
                  <a:pt x="107" y="74"/>
                </a:cubicBezTo>
                <a:cubicBezTo>
                  <a:pt x="107" y="92"/>
                  <a:pt x="92" y="106"/>
                  <a:pt x="75" y="106"/>
                </a:cubicBezTo>
                <a:close/>
                <a:moveTo>
                  <a:pt x="75" y="64"/>
                </a:moveTo>
                <a:cubicBezTo>
                  <a:pt x="69" y="64"/>
                  <a:pt x="64" y="68"/>
                  <a:pt x="64" y="74"/>
                </a:cubicBezTo>
                <a:cubicBezTo>
                  <a:pt x="64" y="80"/>
                  <a:pt x="69" y="85"/>
                  <a:pt x="75" y="85"/>
                </a:cubicBezTo>
                <a:cubicBezTo>
                  <a:pt x="81" y="85"/>
                  <a:pt x="85" y="80"/>
                  <a:pt x="85" y="74"/>
                </a:cubicBezTo>
                <a:cubicBezTo>
                  <a:pt x="85" y="68"/>
                  <a:pt x="81" y="64"/>
                  <a:pt x="75" y="64"/>
                </a:cubicBezTo>
                <a:close/>
                <a:moveTo>
                  <a:pt x="75" y="192"/>
                </a:moveTo>
                <a:cubicBezTo>
                  <a:pt x="57" y="192"/>
                  <a:pt x="43" y="177"/>
                  <a:pt x="43" y="160"/>
                </a:cubicBezTo>
                <a:cubicBezTo>
                  <a:pt x="43" y="142"/>
                  <a:pt x="57" y="128"/>
                  <a:pt x="75" y="128"/>
                </a:cubicBezTo>
                <a:cubicBezTo>
                  <a:pt x="92" y="128"/>
                  <a:pt x="107" y="142"/>
                  <a:pt x="107" y="160"/>
                </a:cubicBezTo>
                <a:cubicBezTo>
                  <a:pt x="107" y="177"/>
                  <a:pt x="92" y="192"/>
                  <a:pt x="75" y="192"/>
                </a:cubicBezTo>
                <a:close/>
                <a:moveTo>
                  <a:pt x="75" y="149"/>
                </a:moveTo>
                <a:cubicBezTo>
                  <a:pt x="69" y="149"/>
                  <a:pt x="64" y="154"/>
                  <a:pt x="64" y="160"/>
                </a:cubicBezTo>
                <a:cubicBezTo>
                  <a:pt x="64" y="166"/>
                  <a:pt x="69" y="170"/>
                  <a:pt x="75" y="170"/>
                </a:cubicBezTo>
                <a:cubicBezTo>
                  <a:pt x="81" y="170"/>
                  <a:pt x="85" y="166"/>
                  <a:pt x="85" y="160"/>
                </a:cubicBezTo>
                <a:cubicBezTo>
                  <a:pt x="85" y="154"/>
                  <a:pt x="81" y="149"/>
                  <a:pt x="75" y="149"/>
                </a:cubicBezTo>
                <a:close/>
                <a:moveTo>
                  <a:pt x="75" y="277"/>
                </a:moveTo>
                <a:cubicBezTo>
                  <a:pt x="57" y="277"/>
                  <a:pt x="43" y="263"/>
                  <a:pt x="43" y="245"/>
                </a:cubicBezTo>
                <a:cubicBezTo>
                  <a:pt x="43" y="227"/>
                  <a:pt x="57" y="213"/>
                  <a:pt x="75" y="213"/>
                </a:cubicBezTo>
                <a:cubicBezTo>
                  <a:pt x="92" y="213"/>
                  <a:pt x="107" y="227"/>
                  <a:pt x="107" y="245"/>
                </a:cubicBezTo>
                <a:cubicBezTo>
                  <a:pt x="107" y="263"/>
                  <a:pt x="92" y="277"/>
                  <a:pt x="75" y="277"/>
                </a:cubicBezTo>
                <a:close/>
                <a:moveTo>
                  <a:pt x="75" y="234"/>
                </a:moveTo>
                <a:cubicBezTo>
                  <a:pt x="69" y="234"/>
                  <a:pt x="64" y="239"/>
                  <a:pt x="64" y="245"/>
                </a:cubicBezTo>
                <a:cubicBezTo>
                  <a:pt x="64" y="251"/>
                  <a:pt x="69" y="256"/>
                  <a:pt x="75" y="256"/>
                </a:cubicBezTo>
                <a:cubicBezTo>
                  <a:pt x="81" y="256"/>
                  <a:pt x="85" y="251"/>
                  <a:pt x="85" y="245"/>
                </a:cubicBezTo>
                <a:cubicBezTo>
                  <a:pt x="85" y="239"/>
                  <a:pt x="81" y="234"/>
                  <a:pt x="75" y="234"/>
                </a:cubicBez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1CA07AA8-CF10-A28C-0D62-C8251DA059EA}"/>
              </a:ext>
            </a:extLst>
          </p:cNvPr>
          <p:cNvCxnSpPr/>
          <p:nvPr/>
        </p:nvCxnSpPr>
        <p:spPr>
          <a:xfrm flipV="1">
            <a:off x="3026680" y="4313984"/>
            <a:ext cx="180000" cy="0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149299FA-6312-B83D-5B53-61D0DF46F477}"/>
              </a:ext>
            </a:extLst>
          </p:cNvPr>
          <p:cNvSpPr/>
          <p:nvPr/>
        </p:nvSpPr>
        <p:spPr>
          <a:xfrm>
            <a:off x="3819217" y="4498589"/>
            <a:ext cx="867545" cy="3110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7200">
              <a:lnSpc>
                <a:spcPct val="106000"/>
              </a:lnSpc>
            </a:pPr>
            <a:r>
              <a:rPr lang="cs-CZ" sz="1400" dirty="0">
                <a:solidFill>
                  <a:prstClr val="black"/>
                </a:solidFill>
                <a:cs typeface="Calibri" panose="020F0502020204030204" pitchFamily="34" charset="0"/>
              </a:rPr>
              <a:t>Řadič SSZ</a:t>
            </a:r>
            <a:endParaRPr lang="en-US" sz="14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grpSp>
        <p:nvGrpSpPr>
          <p:cNvPr id="94" name="Group 620">
            <a:extLst>
              <a:ext uri="{FF2B5EF4-FFF2-40B4-BE49-F238E27FC236}">
                <a16:creationId xmlns:a16="http://schemas.microsoft.com/office/drawing/2014/main" id="{DDD5E75D-6749-252E-F7D6-982A2101160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557621" y="4160189"/>
            <a:ext cx="421416" cy="304917"/>
            <a:chOff x="3523" y="2448"/>
            <a:chExt cx="212" cy="157"/>
          </a:xfrm>
          <a:solidFill>
            <a:sysClr val="windowText" lastClr="000000"/>
          </a:solidFill>
        </p:grpSpPr>
        <p:sp>
          <p:nvSpPr>
            <p:cNvPr id="95" name="Freeform 622">
              <a:extLst>
                <a:ext uri="{FF2B5EF4-FFF2-40B4-BE49-F238E27FC236}">
                  <a16:creationId xmlns:a16="http://schemas.microsoft.com/office/drawing/2014/main" id="{6EB54E5E-F14E-22F4-B21B-2A3741FC90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23" y="2448"/>
              <a:ext cx="85" cy="157"/>
            </a:xfrm>
            <a:custGeom>
              <a:avLst/>
              <a:gdLst>
                <a:gd name="T0" fmla="*/ 93 w 128"/>
                <a:gd name="T1" fmla="*/ 4 h 236"/>
                <a:gd name="T2" fmla="*/ 77 w 128"/>
                <a:gd name="T3" fmla="*/ 4 h 236"/>
                <a:gd name="T4" fmla="*/ 77 w 128"/>
                <a:gd name="T5" fmla="*/ 20 h 236"/>
                <a:gd name="T6" fmla="*/ 106 w 128"/>
                <a:gd name="T7" fmla="*/ 48 h 236"/>
                <a:gd name="T8" fmla="*/ 106 w 128"/>
                <a:gd name="T9" fmla="*/ 76 h 236"/>
                <a:gd name="T10" fmla="*/ 85 w 128"/>
                <a:gd name="T11" fmla="*/ 76 h 236"/>
                <a:gd name="T12" fmla="*/ 74 w 128"/>
                <a:gd name="T13" fmla="*/ 65 h 236"/>
                <a:gd name="T14" fmla="*/ 64 w 128"/>
                <a:gd name="T15" fmla="*/ 76 h 236"/>
                <a:gd name="T16" fmla="*/ 42 w 128"/>
                <a:gd name="T17" fmla="*/ 76 h 236"/>
                <a:gd name="T18" fmla="*/ 32 w 128"/>
                <a:gd name="T19" fmla="*/ 65 h 236"/>
                <a:gd name="T20" fmla="*/ 21 w 128"/>
                <a:gd name="T21" fmla="*/ 76 h 236"/>
                <a:gd name="T22" fmla="*/ 10 w 128"/>
                <a:gd name="T23" fmla="*/ 76 h 236"/>
                <a:gd name="T24" fmla="*/ 0 w 128"/>
                <a:gd name="T25" fmla="*/ 87 h 236"/>
                <a:gd name="T26" fmla="*/ 10 w 128"/>
                <a:gd name="T27" fmla="*/ 97 h 236"/>
                <a:gd name="T28" fmla="*/ 21 w 128"/>
                <a:gd name="T29" fmla="*/ 97 h 236"/>
                <a:gd name="T30" fmla="*/ 21 w 128"/>
                <a:gd name="T31" fmla="*/ 140 h 236"/>
                <a:gd name="T32" fmla="*/ 10 w 128"/>
                <a:gd name="T33" fmla="*/ 140 h 236"/>
                <a:gd name="T34" fmla="*/ 0 w 128"/>
                <a:gd name="T35" fmla="*/ 151 h 236"/>
                <a:gd name="T36" fmla="*/ 10 w 128"/>
                <a:gd name="T37" fmla="*/ 161 h 236"/>
                <a:gd name="T38" fmla="*/ 21 w 128"/>
                <a:gd name="T39" fmla="*/ 161 h 236"/>
                <a:gd name="T40" fmla="*/ 32 w 128"/>
                <a:gd name="T41" fmla="*/ 172 h 236"/>
                <a:gd name="T42" fmla="*/ 42 w 128"/>
                <a:gd name="T43" fmla="*/ 161 h 236"/>
                <a:gd name="T44" fmla="*/ 64 w 128"/>
                <a:gd name="T45" fmla="*/ 161 h 236"/>
                <a:gd name="T46" fmla="*/ 74 w 128"/>
                <a:gd name="T47" fmla="*/ 172 h 236"/>
                <a:gd name="T48" fmla="*/ 85 w 128"/>
                <a:gd name="T49" fmla="*/ 161 h 236"/>
                <a:gd name="T50" fmla="*/ 106 w 128"/>
                <a:gd name="T51" fmla="*/ 161 h 236"/>
                <a:gd name="T52" fmla="*/ 106 w 128"/>
                <a:gd name="T53" fmla="*/ 189 h 236"/>
                <a:gd name="T54" fmla="*/ 77 w 128"/>
                <a:gd name="T55" fmla="*/ 218 h 236"/>
                <a:gd name="T56" fmla="*/ 77 w 128"/>
                <a:gd name="T57" fmla="*/ 233 h 236"/>
                <a:gd name="T58" fmla="*/ 85 w 128"/>
                <a:gd name="T59" fmla="*/ 236 h 236"/>
                <a:gd name="T60" fmla="*/ 93 w 128"/>
                <a:gd name="T61" fmla="*/ 233 h 236"/>
                <a:gd name="T62" fmla="*/ 125 w 128"/>
                <a:gd name="T63" fmla="*/ 201 h 236"/>
                <a:gd name="T64" fmla="*/ 128 w 128"/>
                <a:gd name="T65" fmla="*/ 193 h 236"/>
                <a:gd name="T66" fmla="*/ 128 w 128"/>
                <a:gd name="T67" fmla="*/ 44 h 236"/>
                <a:gd name="T68" fmla="*/ 125 w 128"/>
                <a:gd name="T69" fmla="*/ 36 h 236"/>
                <a:gd name="T70" fmla="*/ 93 w 128"/>
                <a:gd name="T71" fmla="*/ 4 h 236"/>
                <a:gd name="T72" fmla="*/ 42 w 128"/>
                <a:gd name="T73" fmla="*/ 140 h 236"/>
                <a:gd name="T74" fmla="*/ 42 w 128"/>
                <a:gd name="T75" fmla="*/ 97 h 236"/>
                <a:gd name="T76" fmla="*/ 64 w 128"/>
                <a:gd name="T77" fmla="*/ 97 h 236"/>
                <a:gd name="T78" fmla="*/ 64 w 128"/>
                <a:gd name="T79" fmla="*/ 140 h 236"/>
                <a:gd name="T80" fmla="*/ 42 w 128"/>
                <a:gd name="T81" fmla="*/ 140 h 236"/>
                <a:gd name="T82" fmla="*/ 85 w 128"/>
                <a:gd name="T83" fmla="*/ 140 h 236"/>
                <a:gd name="T84" fmla="*/ 85 w 128"/>
                <a:gd name="T85" fmla="*/ 97 h 236"/>
                <a:gd name="T86" fmla="*/ 106 w 128"/>
                <a:gd name="T87" fmla="*/ 97 h 236"/>
                <a:gd name="T88" fmla="*/ 106 w 128"/>
                <a:gd name="T89" fmla="*/ 140 h 236"/>
                <a:gd name="T90" fmla="*/ 85 w 128"/>
                <a:gd name="T91" fmla="*/ 14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8" h="236">
                  <a:moveTo>
                    <a:pt x="93" y="4"/>
                  </a:moveTo>
                  <a:cubicBezTo>
                    <a:pt x="88" y="0"/>
                    <a:pt x="82" y="0"/>
                    <a:pt x="77" y="4"/>
                  </a:cubicBezTo>
                  <a:cubicBezTo>
                    <a:pt x="73" y="9"/>
                    <a:pt x="73" y="15"/>
                    <a:pt x="77" y="20"/>
                  </a:cubicBezTo>
                  <a:cubicBezTo>
                    <a:pt x="106" y="48"/>
                    <a:pt x="106" y="48"/>
                    <a:pt x="106" y="48"/>
                  </a:cubicBezTo>
                  <a:cubicBezTo>
                    <a:pt x="106" y="76"/>
                    <a:pt x="106" y="76"/>
                    <a:pt x="106" y="76"/>
                  </a:cubicBezTo>
                  <a:cubicBezTo>
                    <a:pt x="85" y="76"/>
                    <a:pt x="85" y="76"/>
                    <a:pt x="85" y="76"/>
                  </a:cubicBezTo>
                  <a:cubicBezTo>
                    <a:pt x="85" y="70"/>
                    <a:pt x="80" y="65"/>
                    <a:pt x="74" y="65"/>
                  </a:cubicBezTo>
                  <a:cubicBezTo>
                    <a:pt x="68" y="65"/>
                    <a:pt x="64" y="70"/>
                    <a:pt x="64" y="76"/>
                  </a:cubicBezTo>
                  <a:cubicBezTo>
                    <a:pt x="42" y="76"/>
                    <a:pt x="42" y="76"/>
                    <a:pt x="42" y="76"/>
                  </a:cubicBezTo>
                  <a:cubicBezTo>
                    <a:pt x="42" y="70"/>
                    <a:pt x="38" y="65"/>
                    <a:pt x="32" y="65"/>
                  </a:cubicBezTo>
                  <a:cubicBezTo>
                    <a:pt x="26" y="65"/>
                    <a:pt x="21" y="70"/>
                    <a:pt x="21" y="76"/>
                  </a:cubicBezTo>
                  <a:cubicBezTo>
                    <a:pt x="10" y="76"/>
                    <a:pt x="10" y="76"/>
                    <a:pt x="10" y="76"/>
                  </a:cubicBezTo>
                  <a:cubicBezTo>
                    <a:pt x="4" y="76"/>
                    <a:pt x="0" y="81"/>
                    <a:pt x="0" y="87"/>
                  </a:cubicBezTo>
                  <a:cubicBezTo>
                    <a:pt x="0" y="93"/>
                    <a:pt x="4" y="97"/>
                    <a:pt x="10" y="97"/>
                  </a:cubicBezTo>
                  <a:cubicBezTo>
                    <a:pt x="21" y="97"/>
                    <a:pt x="21" y="97"/>
                    <a:pt x="21" y="97"/>
                  </a:cubicBezTo>
                  <a:cubicBezTo>
                    <a:pt x="21" y="140"/>
                    <a:pt x="21" y="140"/>
                    <a:pt x="21" y="140"/>
                  </a:cubicBezTo>
                  <a:cubicBezTo>
                    <a:pt x="10" y="140"/>
                    <a:pt x="10" y="140"/>
                    <a:pt x="10" y="140"/>
                  </a:cubicBezTo>
                  <a:cubicBezTo>
                    <a:pt x="4" y="140"/>
                    <a:pt x="0" y="145"/>
                    <a:pt x="0" y="151"/>
                  </a:cubicBezTo>
                  <a:cubicBezTo>
                    <a:pt x="0" y="157"/>
                    <a:pt x="4" y="161"/>
                    <a:pt x="10" y="161"/>
                  </a:cubicBezTo>
                  <a:cubicBezTo>
                    <a:pt x="21" y="161"/>
                    <a:pt x="21" y="161"/>
                    <a:pt x="21" y="161"/>
                  </a:cubicBezTo>
                  <a:cubicBezTo>
                    <a:pt x="21" y="167"/>
                    <a:pt x="26" y="172"/>
                    <a:pt x="32" y="172"/>
                  </a:cubicBezTo>
                  <a:cubicBezTo>
                    <a:pt x="38" y="172"/>
                    <a:pt x="42" y="167"/>
                    <a:pt x="42" y="161"/>
                  </a:cubicBezTo>
                  <a:cubicBezTo>
                    <a:pt x="64" y="161"/>
                    <a:pt x="64" y="161"/>
                    <a:pt x="64" y="161"/>
                  </a:cubicBezTo>
                  <a:cubicBezTo>
                    <a:pt x="64" y="167"/>
                    <a:pt x="68" y="172"/>
                    <a:pt x="74" y="172"/>
                  </a:cubicBezTo>
                  <a:cubicBezTo>
                    <a:pt x="80" y="172"/>
                    <a:pt x="85" y="167"/>
                    <a:pt x="85" y="161"/>
                  </a:cubicBezTo>
                  <a:cubicBezTo>
                    <a:pt x="106" y="161"/>
                    <a:pt x="106" y="161"/>
                    <a:pt x="106" y="161"/>
                  </a:cubicBezTo>
                  <a:cubicBezTo>
                    <a:pt x="106" y="189"/>
                    <a:pt x="106" y="189"/>
                    <a:pt x="106" y="189"/>
                  </a:cubicBezTo>
                  <a:cubicBezTo>
                    <a:pt x="77" y="218"/>
                    <a:pt x="77" y="218"/>
                    <a:pt x="77" y="218"/>
                  </a:cubicBezTo>
                  <a:cubicBezTo>
                    <a:pt x="73" y="222"/>
                    <a:pt x="73" y="229"/>
                    <a:pt x="77" y="233"/>
                  </a:cubicBezTo>
                  <a:cubicBezTo>
                    <a:pt x="80" y="235"/>
                    <a:pt x="82" y="236"/>
                    <a:pt x="85" y="236"/>
                  </a:cubicBezTo>
                  <a:cubicBezTo>
                    <a:pt x="88" y="236"/>
                    <a:pt x="90" y="235"/>
                    <a:pt x="93" y="233"/>
                  </a:cubicBezTo>
                  <a:cubicBezTo>
                    <a:pt x="125" y="201"/>
                    <a:pt x="125" y="201"/>
                    <a:pt x="125" y="201"/>
                  </a:cubicBezTo>
                  <a:cubicBezTo>
                    <a:pt x="127" y="199"/>
                    <a:pt x="128" y="196"/>
                    <a:pt x="128" y="193"/>
                  </a:cubicBezTo>
                  <a:cubicBezTo>
                    <a:pt x="128" y="44"/>
                    <a:pt x="128" y="44"/>
                    <a:pt x="128" y="44"/>
                  </a:cubicBezTo>
                  <a:cubicBezTo>
                    <a:pt x="128" y="41"/>
                    <a:pt x="127" y="38"/>
                    <a:pt x="125" y="36"/>
                  </a:cubicBezTo>
                  <a:lnTo>
                    <a:pt x="93" y="4"/>
                  </a:lnTo>
                  <a:close/>
                  <a:moveTo>
                    <a:pt x="42" y="140"/>
                  </a:moveTo>
                  <a:cubicBezTo>
                    <a:pt x="42" y="97"/>
                    <a:pt x="42" y="97"/>
                    <a:pt x="42" y="97"/>
                  </a:cubicBezTo>
                  <a:cubicBezTo>
                    <a:pt x="64" y="97"/>
                    <a:pt x="64" y="97"/>
                    <a:pt x="64" y="97"/>
                  </a:cubicBezTo>
                  <a:cubicBezTo>
                    <a:pt x="64" y="140"/>
                    <a:pt x="64" y="140"/>
                    <a:pt x="64" y="140"/>
                  </a:cubicBezTo>
                  <a:lnTo>
                    <a:pt x="42" y="140"/>
                  </a:lnTo>
                  <a:close/>
                  <a:moveTo>
                    <a:pt x="85" y="140"/>
                  </a:moveTo>
                  <a:cubicBezTo>
                    <a:pt x="85" y="97"/>
                    <a:pt x="85" y="97"/>
                    <a:pt x="85" y="97"/>
                  </a:cubicBezTo>
                  <a:cubicBezTo>
                    <a:pt x="106" y="97"/>
                    <a:pt x="106" y="97"/>
                    <a:pt x="106" y="97"/>
                  </a:cubicBezTo>
                  <a:cubicBezTo>
                    <a:pt x="106" y="140"/>
                    <a:pt x="106" y="140"/>
                    <a:pt x="106" y="140"/>
                  </a:cubicBezTo>
                  <a:lnTo>
                    <a:pt x="85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Freeform 623">
              <a:extLst>
                <a:ext uri="{FF2B5EF4-FFF2-40B4-BE49-F238E27FC236}">
                  <a16:creationId xmlns:a16="http://schemas.microsoft.com/office/drawing/2014/main" id="{3D26EC88-9889-DC62-C4EE-5B89DAEFD0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50" y="2448"/>
              <a:ext cx="85" cy="157"/>
            </a:xfrm>
            <a:custGeom>
              <a:avLst/>
              <a:gdLst>
                <a:gd name="T0" fmla="*/ 117 w 128"/>
                <a:gd name="T1" fmla="*/ 140 h 236"/>
                <a:gd name="T2" fmla="*/ 106 w 128"/>
                <a:gd name="T3" fmla="*/ 140 h 236"/>
                <a:gd name="T4" fmla="*/ 106 w 128"/>
                <a:gd name="T5" fmla="*/ 97 h 236"/>
                <a:gd name="T6" fmla="*/ 117 w 128"/>
                <a:gd name="T7" fmla="*/ 97 h 236"/>
                <a:gd name="T8" fmla="*/ 128 w 128"/>
                <a:gd name="T9" fmla="*/ 87 h 236"/>
                <a:gd name="T10" fmla="*/ 117 w 128"/>
                <a:gd name="T11" fmla="*/ 76 h 236"/>
                <a:gd name="T12" fmla="*/ 106 w 128"/>
                <a:gd name="T13" fmla="*/ 76 h 236"/>
                <a:gd name="T14" fmla="*/ 96 w 128"/>
                <a:gd name="T15" fmla="*/ 65 h 236"/>
                <a:gd name="T16" fmla="*/ 85 w 128"/>
                <a:gd name="T17" fmla="*/ 76 h 236"/>
                <a:gd name="T18" fmla="*/ 64 w 128"/>
                <a:gd name="T19" fmla="*/ 76 h 236"/>
                <a:gd name="T20" fmla="*/ 53 w 128"/>
                <a:gd name="T21" fmla="*/ 65 h 236"/>
                <a:gd name="T22" fmla="*/ 42 w 128"/>
                <a:gd name="T23" fmla="*/ 76 h 236"/>
                <a:gd name="T24" fmla="*/ 21 w 128"/>
                <a:gd name="T25" fmla="*/ 76 h 236"/>
                <a:gd name="T26" fmla="*/ 21 w 128"/>
                <a:gd name="T27" fmla="*/ 48 h 236"/>
                <a:gd name="T28" fmla="*/ 50 w 128"/>
                <a:gd name="T29" fmla="*/ 20 h 236"/>
                <a:gd name="T30" fmla="*/ 50 w 128"/>
                <a:gd name="T31" fmla="*/ 4 h 236"/>
                <a:gd name="T32" fmla="*/ 35 w 128"/>
                <a:gd name="T33" fmla="*/ 4 h 236"/>
                <a:gd name="T34" fmla="*/ 3 w 128"/>
                <a:gd name="T35" fmla="*/ 36 h 236"/>
                <a:gd name="T36" fmla="*/ 0 w 128"/>
                <a:gd name="T37" fmla="*/ 44 h 236"/>
                <a:gd name="T38" fmla="*/ 0 w 128"/>
                <a:gd name="T39" fmla="*/ 193 h 236"/>
                <a:gd name="T40" fmla="*/ 3 w 128"/>
                <a:gd name="T41" fmla="*/ 201 h 236"/>
                <a:gd name="T42" fmla="*/ 35 w 128"/>
                <a:gd name="T43" fmla="*/ 233 h 236"/>
                <a:gd name="T44" fmla="*/ 42 w 128"/>
                <a:gd name="T45" fmla="*/ 236 h 236"/>
                <a:gd name="T46" fmla="*/ 50 w 128"/>
                <a:gd name="T47" fmla="*/ 233 h 236"/>
                <a:gd name="T48" fmla="*/ 50 w 128"/>
                <a:gd name="T49" fmla="*/ 218 h 236"/>
                <a:gd name="T50" fmla="*/ 21 w 128"/>
                <a:gd name="T51" fmla="*/ 189 h 236"/>
                <a:gd name="T52" fmla="*/ 21 w 128"/>
                <a:gd name="T53" fmla="*/ 161 h 236"/>
                <a:gd name="T54" fmla="*/ 42 w 128"/>
                <a:gd name="T55" fmla="*/ 161 h 236"/>
                <a:gd name="T56" fmla="*/ 53 w 128"/>
                <a:gd name="T57" fmla="*/ 172 h 236"/>
                <a:gd name="T58" fmla="*/ 64 w 128"/>
                <a:gd name="T59" fmla="*/ 161 h 236"/>
                <a:gd name="T60" fmla="*/ 85 w 128"/>
                <a:gd name="T61" fmla="*/ 161 h 236"/>
                <a:gd name="T62" fmla="*/ 96 w 128"/>
                <a:gd name="T63" fmla="*/ 172 h 236"/>
                <a:gd name="T64" fmla="*/ 106 w 128"/>
                <a:gd name="T65" fmla="*/ 161 h 236"/>
                <a:gd name="T66" fmla="*/ 117 w 128"/>
                <a:gd name="T67" fmla="*/ 161 h 236"/>
                <a:gd name="T68" fmla="*/ 128 w 128"/>
                <a:gd name="T69" fmla="*/ 151 h 236"/>
                <a:gd name="T70" fmla="*/ 117 w 128"/>
                <a:gd name="T71" fmla="*/ 140 h 236"/>
                <a:gd name="T72" fmla="*/ 21 w 128"/>
                <a:gd name="T73" fmla="*/ 140 h 236"/>
                <a:gd name="T74" fmla="*/ 21 w 128"/>
                <a:gd name="T75" fmla="*/ 97 h 236"/>
                <a:gd name="T76" fmla="*/ 42 w 128"/>
                <a:gd name="T77" fmla="*/ 97 h 236"/>
                <a:gd name="T78" fmla="*/ 42 w 128"/>
                <a:gd name="T79" fmla="*/ 140 h 236"/>
                <a:gd name="T80" fmla="*/ 21 w 128"/>
                <a:gd name="T81" fmla="*/ 140 h 236"/>
                <a:gd name="T82" fmla="*/ 64 w 128"/>
                <a:gd name="T83" fmla="*/ 140 h 236"/>
                <a:gd name="T84" fmla="*/ 64 w 128"/>
                <a:gd name="T85" fmla="*/ 97 h 236"/>
                <a:gd name="T86" fmla="*/ 85 w 128"/>
                <a:gd name="T87" fmla="*/ 97 h 236"/>
                <a:gd name="T88" fmla="*/ 85 w 128"/>
                <a:gd name="T89" fmla="*/ 140 h 236"/>
                <a:gd name="T90" fmla="*/ 64 w 128"/>
                <a:gd name="T91" fmla="*/ 14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8" h="236">
                  <a:moveTo>
                    <a:pt x="117" y="140"/>
                  </a:moveTo>
                  <a:cubicBezTo>
                    <a:pt x="106" y="140"/>
                    <a:pt x="106" y="140"/>
                    <a:pt x="106" y="140"/>
                  </a:cubicBezTo>
                  <a:cubicBezTo>
                    <a:pt x="106" y="97"/>
                    <a:pt x="106" y="97"/>
                    <a:pt x="106" y="97"/>
                  </a:cubicBezTo>
                  <a:cubicBezTo>
                    <a:pt x="117" y="97"/>
                    <a:pt x="117" y="97"/>
                    <a:pt x="117" y="97"/>
                  </a:cubicBezTo>
                  <a:cubicBezTo>
                    <a:pt x="123" y="97"/>
                    <a:pt x="128" y="93"/>
                    <a:pt x="128" y="87"/>
                  </a:cubicBezTo>
                  <a:cubicBezTo>
                    <a:pt x="128" y="81"/>
                    <a:pt x="123" y="76"/>
                    <a:pt x="117" y="76"/>
                  </a:cubicBezTo>
                  <a:cubicBezTo>
                    <a:pt x="106" y="76"/>
                    <a:pt x="106" y="76"/>
                    <a:pt x="106" y="76"/>
                  </a:cubicBezTo>
                  <a:cubicBezTo>
                    <a:pt x="106" y="70"/>
                    <a:pt x="102" y="65"/>
                    <a:pt x="96" y="65"/>
                  </a:cubicBezTo>
                  <a:cubicBezTo>
                    <a:pt x="90" y="65"/>
                    <a:pt x="85" y="70"/>
                    <a:pt x="85" y="76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4" y="70"/>
                    <a:pt x="59" y="65"/>
                    <a:pt x="53" y="65"/>
                  </a:cubicBezTo>
                  <a:cubicBezTo>
                    <a:pt x="47" y="65"/>
                    <a:pt x="42" y="70"/>
                    <a:pt x="42" y="76"/>
                  </a:cubicBezTo>
                  <a:cubicBezTo>
                    <a:pt x="21" y="76"/>
                    <a:pt x="21" y="76"/>
                    <a:pt x="21" y="76"/>
                  </a:cubicBezTo>
                  <a:cubicBezTo>
                    <a:pt x="21" y="48"/>
                    <a:pt x="21" y="48"/>
                    <a:pt x="21" y="48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54" y="15"/>
                    <a:pt x="54" y="9"/>
                    <a:pt x="50" y="4"/>
                  </a:cubicBezTo>
                  <a:cubicBezTo>
                    <a:pt x="46" y="0"/>
                    <a:pt x="39" y="0"/>
                    <a:pt x="35" y="4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1" y="38"/>
                    <a:pt x="0" y="41"/>
                    <a:pt x="0" y="44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6"/>
                    <a:pt x="1" y="199"/>
                    <a:pt x="3" y="201"/>
                  </a:cubicBezTo>
                  <a:cubicBezTo>
                    <a:pt x="35" y="233"/>
                    <a:pt x="35" y="233"/>
                    <a:pt x="35" y="233"/>
                  </a:cubicBezTo>
                  <a:cubicBezTo>
                    <a:pt x="37" y="235"/>
                    <a:pt x="40" y="236"/>
                    <a:pt x="42" y="236"/>
                  </a:cubicBezTo>
                  <a:cubicBezTo>
                    <a:pt x="45" y="236"/>
                    <a:pt x="48" y="235"/>
                    <a:pt x="50" y="233"/>
                  </a:cubicBezTo>
                  <a:cubicBezTo>
                    <a:pt x="54" y="229"/>
                    <a:pt x="54" y="222"/>
                    <a:pt x="50" y="218"/>
                  </a:cubicBezTo>
                  <a:cubicBezTo>
                    <a:pt x="21" y="189"/>
                    <a:pt x="21" y="189"/>
                    <a:pt x="21" y="189"/>
                  </a:cubicBezTo>
                  <a:cubicBezTo>
                    <a:pt x="21" y="161"/>
                    <a:pt x="21" y="161"/>
                    <a:pt x="21" y="161"/>
                  </a:cubicBezTo>
                  <a:cubicBezTo>
                    <a:pt x="42" y="161"/>
                    <a:pt x="42" y="161"/>
                    <a:pt x="42" y="161"/>
                  </a:cubicBezTo>
                  <a:cubicBezTo>
                    <a:pt x="42" y="167"/>
                    <a:pt x="47" y="172"/>
                    <a:pt x="53" y="172"/>
                  </a:cubicBezTo>
                  <a:cubicBezTo>
                    <a:pt x="59" y="172"/>
                    <a:pt x="64" y="167"/>
                    <a:pt x="64" y="161"/>
                  </a:cubicBezTo>
                  <a:cubicBezTo>
                    <a:pt x="85" y="161"/>
                    <a:pt x="85" y="161"/>
                    <a:pt x="85" y="161"/>
                  </a:cubicBezTo>
                  <a:cubicBezTo>
                    <a:pt x="85" y="167"/>
                    <a:pt x="90" y="172"/>
                    <a:pt x="96" y="172"/>
                  </a:cubicBezTo>
                  <a:cubicBezTo>
                    <a:pt x="102" y="172"/>
                    <a:pt x="106" y="167"/>
                    <a:pt x="106" y="161"/>
                  </a:cubicBezTo>
                  <a:cubicBezTo>
                    <a:pt x="117" y="161"/>
                    <a:pt x="117" y="161"/>
                    <a:pt x="117" y="161"/>
                  </a:cubicBezTo>
                  <a:cubicBezTo>
                    <a:pt x="123" y="161"/>
                    <a:pt x="128" y="157"/>
                    <a:pt x="128" y="151"/>
                  </a:cubicBezTo>
                  <a:cubicBezTo>
                    <a:pt x="128" y="145"/>
                    <a:pt x="123" y="140"/>
                    <a:pt x="117" y="140"/>
                  </a:cubicBezTo>
                  <a:close/>
                  <a:moveTo>
                    <a:pt x="21" y="140"/>
                  </a:moveTo>
                  <a:cubicBezTo>
                    <a:pt x="21" y="97"/>
                    <a:pt x="21" y="97"/>
                    <a:pt x="21" y="97"/>
                  </a:cubicBezTo>
                  <a:cubicBezTo>
                    <a:pt x="42" y="97"/>
                    <a:pt x="42" y="97"/>
                    <a:pt x="42" y="97"/>
                  </a:cubicBezTo>
                  <a:cubicBezTo>
                    <a:pt x="42" y="140"/>
                    <a:pt x="42" y="140"/>
                    <a:pt x="42" y="140"/>
                  </a:cubicBezTo>
                  <a:lnTo>
                    <a:pt x="21" y="140"/>
                  </a:lnTo>
                  <a:close/>
                  <a:moveTo>
                    <a:pt x="64" y="140"/>
                  </a:moveTo>
                  <a:cubicBezTo>
                    <a:pt x="64" y="97"/>
                    <a:pt x="64" y="97"/>
                    <a:pt x="64" y="97"/>
                  </a:cubicBezTo>
                  <a:cubicBezTo>
                    <a:pt x="85" y="97"/>
                    <a:pt x="85" y="97"/>
                    <a:pt x="85" y="97"/>
                  </a:cubicBezTo>
                  <a:cubicBezTo>
                    <a:pt x="85" y="140"/>
                    <a:pt x="85" y="140"/>
                    <a:pt x="85" y="140"/>
                  </a:cubicBezTo>
                  <a:lnTo>
                    <a:pt x="64" y="1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DEF3DBC0-23D9-88CB-757A-9B2F3F69E065}"/>
              </a:ext>
            </a:extLst>
          </p:cNvPr>
          <p:cNvCxnSpPr/>
          <p:nvPr/>
        </p:nvCxnSpPr>
        <p:spPr>
          <a:xfrm flipV="1">
            <a:off x="4415442" y="4349780"/>
            <a:ext cx="294113" cy="0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E05D5214-92CF-55A2-D6DF-C748B7104019}"/>
              </a:ext>
            </a:extLst>
          </p:cNvPr>
          <p:cNvSpPr/>
          <p:nvPr/>
        </p:nvSpPr>
        <p:spPr>
          <a:xfrm>
            <a:off x="2414875" y="4451899"/>
            <a:ext cx="7986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cs-CZ" sz="1400" dirty="0">
                <a:solidFill>
                  <a:prstClr val="black"/>
                </a:solidFill>
                <a:cs typeface="Calibri" panose="020F0502020204030204" pitchFamily="34" charset="0"/>
              </a:rPr>
              <a:t>Přejezd</a:t>
            </a:r>
            <a:endParaRPr lang="en-US" sz="1400" dirty="0">
              <a:solidFill>
                <a:prstClr val="black"/>
              </a:solidFill>
              <a:cs typeface="Calibri" panose="020F0502020204030204" pitchFamily="34" charset="0"/>
            </a:endParaRPr>
          </a:p>
        </p:txBody>
      </p:sp>
      <p:grpSp>
        <p:nvGrpSpPr>
          <p:cNvPr id="99" name="Group 890">
            <a:extLst>
              <a:ext uri="{FF2B5EF4-FFF2-40B4-BE49-F238E27FC236}">
                <a16:creationId xmlns:a16="http://schemas.microsoft.com/office/drawing/2014/main" id="{67DF35F2-CC19-8FB6-BE78-A226BD596F8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590592" y="4898118"/>
            <a:ext cx="138378" cy="304917"/>
            <a:chOff x="1273" y="3168"/>
            <a:chExt cx="94" cy="212"/>
          </a:xfrm>
          <a:solidFill>
            <a:sysClr val="windowText" lastClr="000000"/>
          </a:solidFill>
        </p:grpSpPr>
        <p:sp>
          <p:nvSpPr>
            <p:cNvPr id="100" name="Freeform 891">
              <a:extLst>
                <a:ext uri="{FF2B5EF4-FFF2-40B4-BE49-F238E27FC236}">
                  <a16:creationId xmlns:a16="http://schemas.microsoft.com/office/drawing/2014/main" id="{DE76E685-260D-6AE7-7B7D-7A549AFEF9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02" y="3168"/>
              <a:ext cx="43" cy="42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21 h 64"/>
                <a:gd name="T12" fmla="*/ 21 w 64"/>
                <a:gd name="T13" fmla="*/ 32 h 64"/>
                <a:gd name="T14" fmla="*/ 32 w 64"/>
                <a:gd name="T15" fmla="*/ 42 h 64"/>
                <a:gd name="T16" fmla="*/ 42 w 64"/>
                <a:gd name="T17" fmla="*/ 32 h 64"/>
                <a:gd name="T18" fmla="*/ 32 w 64"/>
                <a:gd name="T19" fmla="*/ 2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49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49" y="0"/>
                    <a:pt x="64" y="14"/>
                    <a:pt x="64" y="32"/>
                  </a:cubicBezTo>
                  <a:cubicBezTo>
                    <a:pt x="64" y="49"/>
                    <a:pt x="49" y="64"/>
                    <a:pt x="32" y="64"/>
                  </a:cubicBezTo>
                  <a:close/>
                  <a:moveTo>
                    <a:pt x="32" y="21"/>
                  </a:moveTo>
                  <a:cubicBezTo>
                    <a:pt x="26" y="21"/>
                    <a:pt x="21" y="26"/>
                    <a:pt x="21" y="32"/>
                  </a:cubicBezTo>
                  <a:cubicBezTo>
                    <a:pt x="21" y="38"/>
                    <a:pt x="26" y="42"/>
                    <a:pt x="32" y="42"/>
                  </a:cubicBezTo>
                  <a:cubicBezTo>
                    <a:pt x="38" y="42"/>
                    <a:pt x="42" y="38"/>
                    <a:pt x="42" y="32"/>
                  </a:cubicBezTo>
                  <a:cubicBezTo>
                    <a:pt x="42" y="26"/>
                    <a:pt x="38" y="21"/>
                    <a:pt x="3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Freeform 892">
              <a:extLst>
                <a:ext uri="{FF2B5EF4-FFF2-40B4-BE49-F238E27FC236}">
                  <a16:creationId xmlns:a16="http://schemas.microsoft.com/office/drawing/2014/main" id="{F2013FA2-5C30-C7F6-AA58-AF1302C7B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8" y="3217"/>
              <a:ext cx="78" cy="163"/>
            </a:xfrm>
            <a:custGeom>
              <a:avLst/>
              <a:gdLst>
                <a:gd name="T0" fmla="*/ 107 w 118"/>
                <a:gd name="T1" fmla="*/ 246 h 246"/>
                <a:gd name="T2" fmla="*/ 96 w 118"/>
                <a:gd name="T3" fmla="*/ 237 h 246"/>
                <a:gd name="T4" fmla="*/ 86 w 118"/>
                <a:gd name="T5" fmla="*/ 165 h 246"/>
                <a:gd name="T6" fmla="*/ 45 w 118"/>
                <a:gd name="T7" fmla="*/ 114 h 246"/>
                <a:gd name="T8" fmla="*/ 43 w 118"/>
                <a:gd name="T9" fmla="*/ 107 h 246"/>
                <a:gd name="T10" fmla="*/ 43 w 118"/>
                <a:gd name="T11" fmla="*/ 32 h 246"/>
                <a:gd name="T12" fmla="*/ 22 w 118"/>
                <a:gd name="T13" fmla="*/ 48 h 246"/>
                <a:gd name="T14" fmla="*/ 22 w 118"/>
                <a:gd name="T15" fmla="*/ 118 h 246"/>
                <a:gd name="T16" fmla="*/ 11 w 118"/>
                <a:gd name="T17" fmla="*/ 128 h 246"/>
                <a:gd name="T18" fmla="*/ 0 w 118"/>
                <a:gd name="T19" fmla="*/ 118 h 246"/>
                <a:gd name="T20" fmla="*/ 0 w 118"/>
                <a:gd name="T21" fmla="*/ 43 h 246"/>
                <a:gd name="T22" fmla="*/ 5 w 118"/>
                <a:gd name="T23" fmla="*/ 34 h 246"/>
                <a:gd name="T24" fmla="*/ 47 w 118"/>
                <a:gd name="T25" fmla="*/ 2 h 246"/>
                <a:gd name="T26" fmla="*/ 58 w 118"/>
                <a:gd name="T27" fmla="*/ 1 h 246"/>
                <a:gd name="T28" fmla="*/ 64 w 118"/>
                <a:gd name="T29" fmla="*/ 11 h 246"/>
                <a:gd name="T30" fmla="*/ 64 w 118"/>
                <a:gd name="T31" fmla="*/ 103 h 246"/>
                <a:gd name="T32" fmla="*/ 105 w 118"/>
                <a:gd name="T33" fmla="*/ 154 h 246"/>
                <a:gd name="T34" fmla="*/ 107 w 118"/>
                <a:gd name="T35" fmla="*/ 159 h 246"/>
                <a:gd name="T36" fmla="*/ 118 w 118"/>
                <a:gd name="T37" fmla="*/ 233 h 246"/>
                <a:gd name="T38" fmla="*/ 109 w 118"/>
                <a:gd name="T39" fmla="*/ 246 h 246"/>
                <a:gd name="T40" fmla="*/ 107 w 118"/>
                <a:gd name="T41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8" h="246">
                  <a:moveTo>
                    <a:pt x="107" y="246"/>
                  </a:moveTo>
                  <a:cubicBezTo>
                    <a:pt x="102" y="246"/>
                    <a:pt x="97" y="242"/>
                    <a:pt x="96" y="23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44" y="112"/>
                    <a:pt x="43" y="109"/>
                    <a:pt x="43" y="107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22" y="118"/>
                    <a:pt x="22" y="118"/>
                    <a:pt x="22" y="118"/>
                  </a:cubicBezTo>
                  <a:cubicBezTo>
                    <a:pt x="22" y="124"/>
                    <a:pt x="17" y="128"/>
                    <a:pt x="11" y="128"/>
                  </a:cubicBezTo>
                  <a:cubicBezTo>
                    <a:pt x="5" y="128"/>
                    <a:pt x="0" y="124"/>
                    <a:pt x="0" y="118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0"/>
                    <a:pt x="2" y="36"/>
                    <a:pt x="5" y="34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51" y="0"/>
                    <a:pt x="55" y="0"/>
                    <a:pt x="58" y="1"/>
                  </a:cubicBezTo>
                  <a:cubicBezTo>
                    <a:pt x="62" y="3"/>
                    <a:pt x="64" y="7"/>
                    <a:pt x="64" y="11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105" y="154"/>
                    <a:pt x="105" y="154"/>
                    <a:pt x="105" y="154"/>
                  </a:cubicBezTo>
                  <a:cubicBezTo>
                    <a:pt x="106" y="155"/>
                    <a:pt x="107" y="157"/>
                    <a:pt x="107" y="159"/>
                  </a:cubicBezTo>
                  <a:cubicBezTo>
                    <a:pt x="118" y="233"/>
                    <a:pt x="118" y="233"/>
                    <a:pt x="118" y="233"/>
                  </a:cubicBezTo>
                  <a:cubicBezTo>
                    <a:pt x="118" y="239"/>
                    <a:pt x="114" y="245"/>
                    <a:pt x="109" y="246"/>
                  </a:cubicBezTo>
                  <a:cubicBezTo>
                    <a:pt x="108" y="246"/>
                    <a:pt x="107" y="246"/>
                    <a:pt x="107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Freeform 893">
              <a:extLst>
                <a:ext uri="{FF2B5EF4-FFF2-40B4-BE49-F238E27FC236}">
                  <a16:creationId xmlns:a16="http://schemas.microsoft.com/office/drawing/2014/main" id="{1240F290-5256-1757-9DF4-3B75CB0471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3" y="3315"/>
              <a:ext cx="51" cy="65"/>
            </a:xfrm>
            <a:custGeom>
              <a:avLst/>
              <a:gdLst>
                <a:gd name="T0" fmla="*/ 12 w 77"/>
                <a:gd name="T1" fmla="*/ 98 h 98"/>
                <a:gd name="T2" fmla="*/ 5 w 77"/>
                <a:gd name="T3" fmla="*/ 96 h 98"/>
                <a:gd name="T4" fmla="*/ 3 w 77"/>
                <a:gd name="T5" fmla="*/ 81 h 98"/>
                <a:gd name="T6" fmla="*/ 56 w 77"/>
                <a:gd name="T7" fmla="*/ 6 h 98"/>
                <a:gd name="T8" fmla="*/ 71 w 77"/>
                <a:gd name="T9" fmla="*/ 4 h 98"/>
                <a:gd name="T10" fmla="*/ 74 w 77"/>
                <a:gd name="T11" fmla="*/ 19 h 98"/>
                <a:gd name="T12" fmla="*/ 20 w 77"/>
                <a:gd name="T13" fmla="*/ 93 h 98"/>
                <a:gd name="T14" fmla="*/ 12 w 77"/>
                <a:gd name="T15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98">
                  <a:moveTo>
                    <a:pt x="12" y="98"/>
                  </a:moveTo>
                  <a:cubicBezTo>
                    <a:pt x="10" y="98"/>
                    <a:pt x="7" y="97"/>
                    <a:pt x="5" y="96"/>
                  </a:cubicBezTo>
                  <a:cubicBezTo>
                    <a:pt x="1" y="92"/>
                    <a:pt x="0" y="86"/>
                    <a:pt x="3" y="81"/>
                  </a:cubicBezTo>
                  <a:cubicBezTo>
                    <a:pt x="56" y="6"/>
                    <a:pt x="56" y="6"/>
                    <a:pt x="56" y="6"/>
                  </a:cubicBezTo>
                  <a:cubicBezTo>
                    <a:pt x="60" y="1"/>
                    <a:pt x="66" y="0"/>
                    <a:pt x="71" y="4"/>
                  </a:cubicBezTo>
                  <a:cubicBezTo>
                    <a:pt x="76" y="7"/>
                    <a:pt x="77" y="14"/>
                    <a:pt x="74" y="19"/>
                  </a:cubicBezTo>
                  <a:cubicBezTo>
                    <a:pt x="20" y="93"/>
                    <a:pt x="20" y="93"/>
                    <a:pt x="20" y="93"/>
                  </a:cubicBezTo>
                  <a:cubicBezTo>
                    <a:pt x="18" y="96"/>
                    <a:pt x="15" y="98"/>
                    <a:pt x="12" y="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Freeform 894">
              <a:extLst>
                <a:ext uri="{FF2B5EF4-FFF2-40B4-BE49-F238E27FC236}">
                  <a16:creationId xmlns:a16="http://schemas.microsoft.com/office/drawing/2014/main" id="{8B5B3869-08D9-17D9-2CFE-DB7FF573E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3266"/>
              <a:ext cx="23" cy="22"/>
            </a:xfrm>
            <a:custGeom>
              <a:avLst/>
              <a:gdLst>
                <a:gd name="T0" fmla="*/ 22 w 34"/>
                <a:gd name="T1" fmla="*/ 33 h 33"/>
                <a:gd name="T2" fmla="*/ 14 w 34"/>
                <a:gd name="T3" fmla="*/ 30 h 33"/>
                <a:gd name="T4" fmla="*/ 4 w 34"/>
                <a:gd name="T5" fmla="*/ 19 h 33"/>
                <a:gd name="T6" fmla="*/ 4 w 34"/>
                <a:gd name="T7" fmla="*/ 4 h 33"/>
                <a:gd name="T8" fmla="*/ 19 w 34"/>
                <a:gd name="T9" fmla="*/ 4 h 33"/>
                <a:gd name="T10" fmla="*/ 30 w 34"/>
                <a:gd name="T11" fmla="*/ 15 h 33"/>
                <a:gd name="T12" fmla="*/ 30 w 34"/>
                <a:gd name="T13" fmla="*/ 30 h 33"/>
                <a:gd name="T14" fmla="*/ 22 w 34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33">
                  <a:moveTo>
                    <a:pt x="22" y="33"/>
                  </a:moveTo>
                  <a:cubicBezTo>
                    <a:pt x="19" y="33"/>
                    <a:pt x="17" y="32"/>
                    <a:pt x="14" y="3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0" y="15"/>
                    <a:pt x="0" y="8"/>
                    <a:pt x="4" y="4"/>
                  </a:cubicBezTo>
                  <a:cubicBezTo>
                    <a:pt x="8" y="0"/>
                    <a:pt x="15" y="0"/>
                    <a:pt x="19" y="4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4" y="19"/>
                    <a:pt x="34" y="26"/>
                    <a:pt x="30" y="30"/>
                  </a:cubicBezTo>
                  <a:cubicBezTo>
                    <a:pt x="27" y="32"/>
                    <a:pt x="25" y="33"/>
                    <a:pt x="22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04" name="Freeform 503">
            <a:extLst>
              <a:ext uri="{FF2B5EF4-FFF2-40B4-BE49-F238E27FC236}">
                <a16:creationId xmlns:a16="http://schemas.microsoft.com/office/drawing/2014/main" id="{6DEDF31F-24F2-AFA9-07A6-A15C8BB85BBF}"/>
              </a:ext>
            </a:extLst>
          </p:cNvPr>
          <p:cNvSpPr>
            <a:spLocks noEditPoints="1"/>
          </p:cNvSpPr>
          <p:nvPr/>
        </p:nvSpPr>
        <p:spPr bwMode="auto">
          <a:xfrm>
            <a:off x="2498181" y="5306692"/>
            <a:ext cx="312088" cy="228688"/>
          </a:xfrm>
          <a:custGeom>
            <a:avLst/>
            <a:gdLst>
              <a:gd name="T0" fmla="*/ 234 w 320"/>
              <a:gd name="T1" fmla="*/ 89 h 213"/>
              <a:gd name="T2" fmla="*/ 220 w 320"/>
              <a:gd name="T3" fmla="*/ 32 h 213"/>
              <a:gd name="T4" fmla="*/ 245 w 320"/>
              <a:gd name="T5" fmla="*/ 21 h 213"/>
              <a:gd name="T6" fmla="*/ 192 w 320"/>
              <a:gd name="T7" fmla="*/ 11 h 213"/>
              <a:gd name="T8" fmla="*/ 192 w 320"/>
              <a:gd name="T9" fmla="*/ 32 h 213"/>
              <a:gd name="T10" fmla="*/ 193 w 320"/>
              <a:gd name="T11" fmla="*/ 43 h 213"/>
              <a:gd name="T12" fmla="*/ 114 w 320"/>
              <a:gd name="T13" fmla="*/ 21 h 213"/>
              <a:gd name="T14" fmla="*/ 138 w 320"/>
              <a:gd name="T15" fmla="*/ 11 h 213"/>
              <a:gd name="T16" fmla="*/ 106 w 320"/>
              <a:gd name="T17" fmla="*/ 0 h 213"/>
              <a:gd name="T18" fmla="*/ 72 w 320"/>
              <a:gd name="T19" fmla="*/ 86 h 213"/>
              <a:gd name="T20" fmla="*/ 0 w 320"/>
              <a:gd name="T21" fmla="*/ 149 h 213"/>
              <a:gd name="T22" fmla="*/ 128 w 320"/>
              <a:gd name="T23" fmla="*/ 149 h 213"/>
              <a:gd name="T24" fmla="*/ 98 w 320"/>
              <a:gd name="T25" fmla="*/ 75 h 213"/>
              <a:gd name="T26" fmla="*/ 160 w 320"/>
              <a:gd name="T27" fmla="*/ 160 h 213"/>
              <a:gd name="T28" fmla="*/ 193 w 320"/>
              <a:gd name="T29" fmla="*/ 160 h 213"/>
              <a:gd name="T30" fmla="*/ 320 w 320"/>
              <a:gd name="T31" fmla="*/ 149 h 213"/>
              <a:gd name="T32" fmla="*/ 106 w 320"/>
              <a:gd name="T33" fmla="*/ 149 h 213"/>
              <a:gd name="T34" fmla="*/ 21 w 320"/>
              <a:gd name="T35" fmla="*/ 149 h 213"/>
              <a:gd name="T36" fmla="*/ 66 w 320"/>
              <a:gd name="T37" fmla="*/ 107 h 213"/>
              <a:gd name="T38" fmla="*/ 61 w 320"/>
              <a:gd name="T39" fmla="*/ 160 h 213"/>
              <a:gd name="T40" fmla="*/ 74 w 320"/>
              <a:gd name="T41" fmla="*/ 152 h 213"/>
              <a:gd name="T42" fmla="*/ 106 w 320"/>
              <a:gd name="T43" fmla="*/ 149 h 213"/>
              <a:gd name="T44" fmla="*/ 193 w 320"/>
              <a:gd name="T45" fmla="*/ 139 h 213"/>
              <a:gd name="T46" fmla="*/ 202 w 320"/>
              <a:gd name="T47" fmla="*/ 75 h 213"/>
              <a:gd name="T48" fmla="*/ 238 w 320"/>
              <a:gd name="T49" fmla="*/ 139 h 213"/>
              <a:gd name="T50" fmla="*/ 226 w 320"/>
              <a:gd name="T51" fmla="*/ 118 h 213"/>
              <a:gd name="T52" fmla="*/ 157 w 320"/>
              <a:gd name="T53" fmla="*/ 127 h 213"/>
              <a:gd name="T54" fmla="*/ 184 w 320"/>
              <a:gd name="T55" fmla="*/ 64 h 213"/>
              <a:gd name="T56" fmla="*/ 256 w 320"/>
              <a:gd name="T57" fmla="*/ 192 h 213"/>
              <a:gd name="T58" fmla="*/ 256 w 320"/>
              <a:gd name="T59" fmla="*/ 160 h 213"/>
              <a:gd name="T60" fmla="*/ 265 w 320"/>
              <a:gd name="T61" fmla="*/ 144 h 213"/>
              <a:gd name="T62" fmla="*/ 256 w 320"/>
              <a:gd name="T63" fmla="*/ 107 h 213"/>
              <a:gd name="T64" fmla="*/ 256 w 320"/>
              <a:gd name="T65" fmla="*/ 192 h 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20" h="213">
                <a:moveTo>
                  <a:pt x="256" y="85"/>
                </a:moveTo>
                <a:cubicBezTo>
                  <a:pt x="248" y="85"/>
                  <a:pt x="241" y="87"/>
                  <a:pt x="234" y="89"/>
                </a:cubicBezTo>
                <a:cubicBezTo>
                  <a:pt x="213" y="50"/>
                  <a:pt x="213" y="50"/>
                  <a:pt x="213" y="50"/>
                </a:cubicBezTo>
                <a:cubicBezTo>
                  <a:pt x="220" y="32"/>
                  <a:pt x="220" y="32"/>
                  <a:pt x="220" y="32"/>
                </a:cubicBezTo>
                <a:cubicBezTo>
                  <a:pt x="234" y="32"/>
                  <a:pt x="234" y="32"/>
                  <a:pt x="234" y="32"/>
                </a:cubicBezTo>
                <a:cubicBezTo>
                  <a:pt x="240" y="32"/>
                  <a:pt x="245" y="27"/>
                  <a:pt x="245" y="21"/>
                </a:cubicBezTo>
                <a:cubicBezTo>
                  <a:pt x="245" y="15"/>
                  <a:pt x="240" y="11"/>
                  <a:pt x="234" y="11"/>
                </a:cubicBezTo>
                <a:cubicBezTo>
                  <a:pt x="192" y="11"/>
                  <a:pt x="192" y="11"/>
                  <a:pt x="192" y="11"/>
                </a:cubicBezTo>
                <a:cubicBezTo>
                  <a:pt x="186" y="11"/>
                  <a:pt x="181" y="15"/>
                  <a:pt x="181" y="21"/>
                </a:cubicBezTo>
                <a:cubicBezTo>
                  <a:pt x="181" y="27"/>
                  <a:pt x="186" y="32"/>
                  <a:pt x="192" y="32"/>
                </a:cubicBezTo>
                <a:cubicBezTo>
                  <a:pt x="197" y="32"/>
                  <a:pt x="197" y="32"/>
                  <a:pt x="197" y="32"/>
                </a:cubicBezTo>
                <a:cubicBezTo>
                  <a:pt x="193" y="43"/>
                  <a:pt x="193" y="43"/>
                  <a:pt x="193" y="43"/>
                </a:cubicBezTo>
                <a:cubicBezTo>
                  <a:pt x="108" y="43"/>
                  <a:pt x="108" y="43"/>
                  <a:pt x="108" y="43"/>
                </a:cubicBezTo>
                <a:cubicBezTo>
                  <a:pt x="114" y="21"/>
                  <a:pt x="114" y="21"/>
                  <a:pt x="114" y="21"/>
                </a:cubicBezTo>
                <a:cubicBezTo>
                  <a:pt x="128" y="21"/>
                  <a:pt x="128" y="21"/>
                  <a:pt x="128" y="21"/>
                </a:cubicBezTo>
                <a:cubicBezTo>
                  <a:pt x="134" y="21"/>
                  <a:pt x="138" y="17"/>
                  <a:pt x="138" y="11"/>
                </a:cubicBezTo>
                <a:cubicBezTo>
                  <a:pt x="138" y="5"/>
                  <a:pt x="134" y="0"/>
                  <a:pt x="128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102" y="0"/>
                  <a:pt x="98" y="3"/>
                  <a:pt x="96" y="8"/>
                </a:cubicBezTo>
                <a:cubicBezTo>
                  <a:pt x="72" y="86"/>
                  <a:pt x="72" y="86"/>
                  <a:pt x="72" y="86"/>
                </a:cubicBezTo>
                <a:cubicBezTo>
                  <a:pt x="69" y="86"/>
                  <a:pt x="67" y="85"/>
                  <a:pt x="64" y="85"/>
                </a:cubicBezTo>
                <a:cubicBezTo>
                  <a:pt x="28" y="85"/>
                  <a:pt x="0" y="114"/>
                  <a:pt x="0" y="149"/>
                </a:cubicBezTo>
                <a:cubicBezTo>
                  <a:pt x="0" y="185"/>
                  <a:pt x="28" y="213"/>
                  <a:pt x="64" y="213"/>
                </a:cubicBezTo>
                <a:cubicBezTo>
                  <a:pt x="99" y="213"/>
                  <a:pt x="128" y="185"/>
                  <a:pt x="128" y="149"/>
                </a:cubicBezTo>
                <a:cubicBezTo>
                  <a:pt x="128" y="124"/>
                  <a:pt x="113" y="103"/>
                  <a:pt x="92" y="92"/>
                </a:cubicBezTo>
                <a:cubicBezTo>
                  <a:pt x="98" y="75"/>
                  <a:pt x="98" y="75"/>
                  <a:pt x="98" y="75"/>
                </a:cubicBezTo>
                <a:cubicBezTo>
                  <a:pt x="151" y="155"/>
                  <a:pt x="151" y="155"/>
                  <a:pt x="151" y="155"/>
                </a:cubicBezTo>
                <a:cubicBezTo>
                  <a:pt x="153" y="158"/>
                  <a:pt x="156" y="160"/>
                  <a:pt x="160" y="160"/>
                </a:cubicBezTo>
                <a:cubicBezTo>
                  <a:pt x="160" y="160"/>
                  <a:pt x="160" y="160"/>
                  <a:pt x="160" y="160"/>
                </a:cubicBezTo>
                <a:cubicBezTo>
                  <a:pt x="193" y="160"/>
                  <a:pt x="193" y="160"/>
                  <a:pt x="193" y="160"/>
                </a:cubicBezTo>
                <a:cubicBezTo>
                  <a:pt x="198" y="190"/>
                  <a:pt x="224" y="213"/>
                  <a:pt x="256" y="213"/>
                </a:cubicBezTo>
                <a:cubicBezTo>
                  <a:pt x="291" y="213"/>
                  <a:pt x="320" y="185"/>
                  <a:pt x="320" y="149"/>
                </a:cubicBezTo>
                <a:cubicBezTo>
                  <a:pt x="320" y="114"/>
                  <a:pt x="291" y="85"/>
                  <a:pt x="256" y="85"/>
                </a:cubicBezTo>
                <a:close/>
                <a:moveTo>
                  <a:pt x="106" y="149"/>
                </a:moveTo>
                <a:cubicBezTo>
                  <a:pt x="106" y="173"/>
                  <a:pt x="87" y="192"/>
                  <a:pt x="64" y="192"/>
                </a:cubicBezTo>
                <a:cubicBezTo>
                  <a:pt x="40" y="192"/>
                  <a:pt x="21" y="173"/>
                  <a:pt x="21" y="149"/>
                </a:cubicBezTo>
                <a:cubicBezTo>
                  <a:pt x="21" y="126"/>
                  <a:pt x="40" y="107"/>
                  <a:pt x="64" y="107"/>
                </a:cubicBezTo>
                <a:cubicBezTo>
                  <a:pt x="64" y="107"/>
                  <a:pt x="65" y="107"/>
                  <a:pt x="66" y="107"/>
                </a:cubicBezTo>
                <a:cubicBezTo>
                  <a:pt x="53" y="146"/>
                  <a:pt x="53" y="146"/>
                  <a:pt x="53" y="146"/>
                </a:cubicBezTo>
                <a:cubicBezTo>
                  <a:pt x="52" y="152"/>
                  <a:pt x="55" y="158"/>
                  <a:pt x="61" y="160"/>
                </a:cubicBezTo>
                <a:cubicBezTo>
                  <a:pt x="62" y="160"/>
                  <a:pt x="63" y="160"/>
                  <a:pt x="64" y="160"/>
                </a:cubicBezTo>
                <a:cubicBezTo>
                  <a:pt x="68" y="160"/>
                  <a:pt x="72" y="157"/>
                  <a:pt x="74" y="152"/>
                </a:cubicBezTo>
                <a:cubicBezTo>
                  <a:pt x="86" y="113"/>
                  <a:pt x="86" y="113"/>
                  <a:pt x="86" y="113"/>
                </a:cubicBezTo>
                <a:cubicBezTo>
                  <a:pt x="98" y="121"/>
                  <a:pt x="106" y="134"/>
                  <a:pt x="106" y="149"/>
                </a:cubicBezTo>
                <a:close/>
                <a:moveTo>
                  <a:pt x="216" y="99"/>
                </a:moveTo>
                <a:cubicBezTo>
                  <a:pt x="204" y="109"/>
                  <a:pt x="195" y="123"/>
                  <a:pt x="193" y="139"/>
                </a:cubicBezTo>
                <a:cubicBezTo>
                  <a:pt x="176" y="139"/>
                  <a:pt x="176" y="139"/>
                  <a:pt x="176" y="139"/>
                </a:cubicBezTo>
                <a:cubicBezTo>
                  <a:pt x="202" y="75"/>
                  <a:pt x="202" y="75"/>
                  <a:pt x="202" y="75"/>
                </a:cubicBezTo>
                <a:lnTo>
                  <a:pt x="216" y="99"/>
                </a:lnTo>
                <a:close/>
                <a:moveTo>
                  <a:pt x="238" y="139"/>
                </a:moveTo>
                <a:cubicBezTo>
                  <a:pt x="215" y="139"/>
                  <a:pt x="215" y="139"/>
                  <a:pt x="215" y="139"/>
                </a:cubicBezTo>
                <a:cubicBezTo>
                  <a:pt x="217" y="131"/>
                  <a:pt x="221" y="124"/>
                  <a:pt x="226" y="118"/>
                </a:cubicBezTo>
                <a:lnTo>
                  <a:pt x="238" y="139"/>
                </a:lnTo>
                <a:close/>
                <a:moveTo>
                  <a:pt x="157" y="127"/>
                </a:moveTo>
                <a:cubicBezTo>
                  <a:pt x="116" y="64"/>
                  <a:pt x="116" y="64"/>
                  <a:pt x="116" y="64"/>
                </a:cubicBezTo>
                <a:cubicBezTo>
                  <a:pt x="184" y="64"/>
                  <a:pt x="184" y="64"/>
                  <a:pt x="184" y="64"/>
                </a:cubicBezTo>
                <a:lnTo>
                  <a:pt x="157" y="127"/>
                </a:lnTo>
                <a:close/>
                <a:moveTo>
                  <a:pt x="256" y="192"/>
                </a:moveTo>
                <a:cubicBezTo>
                  <a:pt x="236" y="192"/>
                  <a:pt x="219" y="178"/>
                  <a:pt x="215" y="160"/>
                </a:cubicBezTo>
                <a:cubicBezTo>
                  <a:pt x="256" y="160"/>
                  <a:pt x="256" y="160"/>
                  <a:pt x="256" y="160"/>
                </a:cubicBezTo>
                <a:cubicBezTo>
                  <a:pt x="259" y="160"/>
                  <a:pt x="263" y="158"/>
                  <a:pt x="265" y="155"/>
                </a:cubicBezTo>
                <a:cubicBezTo>
                  <a:pt x="267" y="151"/>
                  <a:pt x="267" y="147"/>
                  <a:pt x="265" y="144"/>
                </a:cubicBezTo>
                <a:cubicBezTo>
                  <a:pt x="245" y="108"/>
                  <a:pt x="245" y="108"/>
                  <a:pt x="245" y="108"/>
                </a:cubicBezTo>
                <a:cubicBezTo>
                  <a:pt x="248" y="107"/>
                  <a:pt x="252" y="107"/>
                  <a:pt x="256" y="107"/>
                </a:cubicBezTo>
                <a:cubicBezTo>
                  <a:pt x="279" y="107"/>
                  <a:pt x="298" y="126"/>
                  <a:pt x="298" y="149"/>
                </a:cubicBezTo>
                <a:cubicBezTo>
                  <a:pt x="298" y="173"/>
                  <a:pt x="279" y="192"/>
                  <a:pt x="256" y="192"/>
                </a:cubicBez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1" u="none" strike="noStrike" kern="0" cap="none" spc="0" normalizeH="0" baseline="0" noProof="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5" name="Freeform 253">
            <a:extLst>
              <a:ext uri="{FF2B5EF4-FFF2-40B4-BE49-F238E27FC236}">
                <a16:creationId xmlns:a16="http://schemas.microsoft.com/office/drawing/2014/main" id="{345C9070-24C8-3AC6-2381-8EFCF8A5004A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4003217" y="3355231"/>
            <a:ext cx="366590" cy="285862"/>
          </a:xfrm>
          <a:custGeom>
            <a:avLst/>
            <a:gdLst>
              <a:gd name="T0" fmla="*/ 309 w 320"/>
              <a:gd name="T1" fmla="*/ 0 h 256"/>
              <a:gd name="T2" fmla="*/ 10 w 320"/>
              <a:gd name="T3" fmla="*/ 0 h 256"/>
              <a:gd name="T4" fmla="*/ 0 w 320"/>
              <a:gd name="T5" fmla="*/ 11 h 256"/>
              <a:gd name="T6" fmla="*/ 0 w 320"/>
              <a:gd name="T7" fmla="*/ 203 h 256"/>
              <a:gd name="T8" fmla="*/ 10 w 320"/>
              <a:gd name="T9" fmla="*/ 214 h 256"/>
              <a:gd name="T10" fmla="*/ 149 w 320"/>
              <a:gd name="T11" fmla="*/ 214 h 256"/>
              <a:gd name="T12" fmla="*/ 149 w 320"/>
              <a:gd name="T13" fmla="*/ 235 h 256"/>
              <a:gd name="T14" fmla="*/ 106 w 320"/>
              <a:gd name="T15" fmla="*/ 235 h 256"/>
              <a:gd name="T16" fmla="*/ 96 w 320"/>
              <a:gd name="T17" fmla="*/ 246 h 256"/>
              <a:gd name="T18" fmla="*/ 106 w 320"/>
              <a:gd name="T19" fmla="*/ 256 h 256"/>
              <a:gd name="T20" fmla="*/ 213 w 320"/>
              <a:gd name="T21" fmla="*/ 256 h 256"/>
              <a:gd name="T22" fmla="*/ 224 w 320"/>
              <a:gd name="T23" fmla="*/ 246 h 256"/>
              <a:gd name="T24" fmla="*/ 213 w 320"/>
              <a:gd name="T25" fmla="*/ 235 h 256"/>
              <a:gd name="T26" fmla="*/ 170 w 320"/>
              <a:gd name="T27" fmla="*/ 235 h 256"/>
              <a:gd name="T28" fmla="*/ 170 w 320"/>
              <a:gd name="T29" fmla="*/ 214 h 256"/>
              <a:gd name="T30" fmla="*/ 309 w 320"/>
              <a:gd name="T31" fmla="*/ 214 h 256"/>
              <a:gd name="T32" fmla="*/ 320 w 320"/>
              <a:gd name="T33" fmla="*/ 203 h 256"/>
              <a:gd name="T34" fmla="*/ 320 w 320"/>
              <a:gd name="T35" fmla="*/ 11 h 256"/>
              <a:gd name="T36" fmla="*/ 309 w 320"/>
              <a:gd name="T37" fmla="*/ 0 h 256"/>
              <a:gd name="T38" fmla="*/ 298 w 320"/>
              <a:gd name="T39" fmla="*/ 192 h 256"/>
              <a:gd name="T40" fmla="*/ 21 w 320"/>
              <a:gd name="T41" fmla="*/ 192 h 256"/>
              <a:gd name="T42" fmla="*/ 21 w 320"/>
              <a:gd name="T43" fmla="*/ 22 h 256"/>
              <a:gd name="T44" fmla="*/ 298 w 320"/>
              <a:gd name="T45" fmla="*/ 22 h 256"/>
              <a:gd name="T46" fmla="*/ 298 w 320"/>
              <a:gd name="T47" fmla="*/ 192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20" h="256">
                <a:moveTo>
                  <a:pt x="309" y="0"/>
                </a:move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5"/>
                  <a:pt x="0" y="11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09"/>
                  <a:pt x="4" y="214"/>
                  <a:pt x="10" y="214"/>
                </a:cubicBezTo>
                <a:cubicBezTo>
                  <a:pt x="149" y="214"/>
                  <a:pt x="149" y="214"/>
                  <a:pt x="149" y="214"/>
                </a:cubicBezTo>
                <a:cubicBezTo>
                  <a:pt x="149" y="235"/>
                  <a:pt x="149" y="235"/>
                  <a:pt x="149" y="235"/>
                </a:cubicBezTo>
                <a:cubicBezTo>
                  <a:pt x="106" y="235"/>
                  <a:pt x="106" y="235"/>
                  <a:pt x="106" y="235"/>
                </a:cubicBezTo>
                <a:cubicBezTo>
                  <a:pt x="100" y="235"/>
                  <a:pt x="96" y="240"/>
                  <a:pt x="96" y="246"/>
                </a:cubicBezTo>
                <a:cubicBezTo>
                  <a:pt x="96" y="252"/>
                  <a:pt x="100" y="256"/>
                  <a:pt x="106" y="256"/>
                </a:cubicBezTo>
                <a:cubicBezTo>
                  <a:pt x="213" y="256"/>
                  <a:pt x="213" y="256"/>
                  <a:pt x="213" y="256"/>
                </a:cubicBezTo>
                <a:cubicBezTo>
                  <a:pt x="219" y="256"/>
                  <a:pt x="224" y="252"/>
                  <a:pt x="224" y="246"/>
                </a:cubicBezTo>
                <a:cubicBezTo>
                  <a:pt x="224" y="240"/>
                  <a:pt x="219" y="235"/>
                  <a:pt x="213" y="235"/>
                </a:cubicBezTo>
                <a:cubicBezTo>
                  <a:pt x="170" y="235"/>
                  <a:pt x="170" y="235"/>
                  <a:pt x="170" y="235"/>
                </a:cubicBezTo>
                <a:cubicBezTo>
                  <a:pt x="170" y="214"/>
                  <a:pt x="170" y="214"/>
                  <a:pt x="170" y="214"/>
                </a:cubicBezTo>
                <a:cubicBezTo>
                  <a:pt x="309" y="214"/>
                  <a:pt x="309" y="214"/>
                  <a:pt x="309" y="214"/>
                </a:cubicBezTo>
                <a:cubicBezTo>
                  <a:pt x="315" y="214"/>
                  <a:pt x="320" y="209"/>
                  <a:pt x="320" y="203"/>
                </a:cubicBezTo>
                <a:cubicBezTo>
                  <a:pt x="320" y="11"/>
                  <a:pt x="320" y="11"/>
                  <a:pt x="320" y="11"/>
                </a:cubicBezTo>
                <a:cubicBezTo>
                  <a:pt x="320" y="5"/>
                  <a:pt x="315" y="0"/>
                  <a:pt x="309" y="0"/>
                </a:cubicBezTo>
                <a:close/>
                <a:moveTo>
                  <a:pt x="298" y="192"/>
                </a:moveTo>
                <a:cubicBezTo>
                  <a:pt x="21" y="192"/>
                  <a:pt x="21" y="192"/>
                  <a:pt x="21" y="192"/>
                </a:cubicBezTo>
                <a:cubicBezTo>
                  <a:pt x="21" y="22"/>
                  <a:pt x="21" y="22"/>
                  <a:pt x="21" y="22"/>
                </a:cubicBezTo>
                <a:cubicBezTo>
                  <a:pt x="298" y="22"/>
                  <a:pt x="298" y="22"/>
                  <a:pt x="298" y="22"/>
                </a:cubicBezTo>
                <a:lnTo>
                  <a:pt x="298" y="192"/>
                </a:ln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39588DCA-7C82-DEB7-3625-CE30BA5E1737}"/>
              </a:ext>
            </a:extLst>
          </p:cNvPr>
          <p:cNvCxnSpPr/>
          <p:nvPr/>
        </p:nvCxnSpPr>
        <p:spPr>
          <a:xfrm flipV="1">
            <a:off x="3703934" y="3454989"/>
            <a:ext cx="234066" cy="0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  <a:headEnd type="triangle"/>
            <a:tailEnd type="triangle"/>
          </a:ln>
          <a:effectLst/>
        </p:spPr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80A0D1A3-C4AC-3C9C-A309-D559E5293C74}"/>
              </a:ext>
            </a:extLst>
          </p:cNvPr>
          <p:cNvSpPr txBox="1"/>
          <p:nvPr/>
        </p:nvSpPr>
        <p:spPr>
          <a:xfrm>
            <a:off x="644985" y="3312547"/>
            <a:ext cx="1692000" cy="523220"/>
          </a:xfrm>
          <a:prstGeom prst="rect">
            <a:avLst/>
          </a:prstGeom>
          <a:noFill/>
        </p:spPr>
        <p:txBody>
          <a:bodyPr wrap="square" lIns="36000" rIns="36000">
            <a:spAutoFit/>
          </a:bodyPr>
          <a:lstStyle/>
          <a:p>
            <a:pPr algn="just" defTabSz="457200"/>
            <a:r>
              <a:rPr lang="cs-CZ" sz="1400" i="1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C-ITS </a:t>
            </a:r>
            <a:r>
              <a:rPr lang="cs-CZ" sz="1400" i="1" dirty="0" err="1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Back</a:t>
            </a:r>
            <a:r>
              <a:rPr lang="cs-CZ" sz="1400" i="1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Office napojené na dopravní a řídící centra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96C5E93-FC2A-9561-2B64-68EEB67DDF4B}"/>
              </a:ext>
            </a:extLst>
          </p:cNvPr>
          <p:cNvSpPr txBox="1"/>
          <p:nvPr/>
        </p:nvSpPr>
        <p:spPr>
          <a:xfrm>
            <a:off x="654862" y="4097162"/>
            <a:ext cx="1692000" cy="523220"/>
          </a:xfrm>
          <a:prstGeom prst="rect">
            <a:avLst/>
          </a:prstGeom>
          <a:noFill/>
        </p:spPr>
        <p:txBody>
          <a:bodyPr wrap="square" lIns="36000" rIns="36000">
            <a:spAutoFit/>
          </a:bodyPr>
          <a:lstStyle/>
          <a:p>
            <a:pPr algn="just" defTabSz="457200"/>
            <a:r>
              <a:rPr lang="cs-CZ" sz="1400" i="1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C-ITS stanice na infrastruktuře („RSU“)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94BA406D-F7FE-E514-026D-AA70DE12117C}"/>
              </a:ext>
            </a:extLst>
          </p:cNvPr>
          <p:cNvSpPr txBox="1"/>
          <p:nvPr/>
        </p:nvSpPr>
        <p:spPr>
          <a:xfrm>
            <a:off x="654862" y="4942932"/>
            <a:ext cx="1692000" cy="523220"/>
          </a:xfrm>
          <a:prstGeom prst="rect">
            <a:avLst/>
          </a:prstGeom>
          <a:noFill/>
        </p:spPr>
        <p:txBody>
          <a:bodyPr wrap="square" lIns="36000" rIns="36000">
            <a:spAutoFit/>
          </a:bodyPr>
          <a:lstStyle/>
          <a:p>
            <a:pPr algn="just" defTabSz="457200"/>
            <a:r>
              <a:rPr lang="cs-CZ" sz="1400" i="1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C-ITS stanice ve vozidlech („OBU“)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0A3A93C3-7AB9-DB95-93F4-E4D2D38ED09F}"/>
              </a:ext>
            </a:extLst>
          </p:cNvPr>
          <p:cNvSpPr txBox="1"/>
          <p:nvPr/>
        </p:nvSpPr>
        <p:spPr>
          <a:xfrm>
            <a:off x="654862" y="5529488"/>
            <a:ext cx="169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457200"/>
            <a:r>
              <a:rPr lang="cs-CZ" sz="1400" i="1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Mobilní aplikace</a:t>
            </a:r>
          </a:p>
        </p:txBody>
      </p:sp>
      <p:sp>
        <p:nvSpPr>
          <p:cNvPr id="112" name="Rectangle: Rounded Corners 111">
            <a:extLst>
              <a:ext uri="{FF2B5EF4-FFF2-40B4-BE49-F238E27FC236}">
                <a16:creationId xmlns:a16="http://schemas.microsoft.com/office/drawing/2014/main" id="{AEDC247E-68AB-94BB-389B-25D230F0CC4C}"/>
              </a:ext>
            </a:extLst>
          </p:cNvPr>
          <p:cNvSpPr/>
          <p:nvPr/>
        </p:nvSpPr>
        <p:spPr>
          <a:xfrm>
            <a:off x="603699" y="1644440"/>
            <a:ext cx="1620000" cy="288000"/>
          </a:xfrm>
          <a:prstGeom prst="roundRect">
            <a:avLst/>
          </a:prstGeom>
          <a:solidFill>
            <a:srgbClr val="063E85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Centrální prvky</a:t>
            </a:r>
          </a:p>
        </p:txBody>
      </p:sp>
      <p:sp>
        <p:nvSpPr>
          <p:cNvPr id="113" name="Rectangle: Rounded Corners 112">
            <a:extLst>
              <a:ext uri="{FF2B5EF4-FFF2-40B4-BE49-F238E27FC236}">
                <a16:creationId xmlns:a16="http://schemas.microsoft.com/office/drawing/2014/main" id="{8186BF53-C0C6-73FC-0BAF-CF990F8CC8F4}"/>
              </a:ext>
            </a:extLst>
          </p:cNvPr>
          <p:cNvSpPr/>
          <p:nvPr/>
        </p:nvSpPr>
        <p:spPr>
          <a:xfrm>
            <a:off x="602374" y="3062848"/>
            <a:ext cx="1620000" cy="288000"/>
          </a:xfrm>
          <a:prstGeom prst="roundRect">
            <a:avLst/>
          </a:prstGeom>
          <a:solidFill>
            <a:srgbClr val="063E85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C-ITS systémy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8E1FC429-E2BD-4652-5645-18D0639BE088}"/>
              </a:ext>
            </a:extLst>
          </p:cNvPr>
          <p:cNvSpPr/>
          <p:nvPr/>
        </p:nvSpPr>
        <p:spPr>
          <a:xfrm>
            <a:off x="6436197" y="1678511"/>
            <a:ext cx="5421505" cy="1038114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algn="just">
              <a:spcAft>
                <a:spcPts val="600"/>
              </a:spcAft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Bezpečnostní vrstva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umožňuje zabezpečenou (důvěryhodnou a spolehlivou) komunikaci v rámci C-ITS.</a:t>
            </a:r>
          </a:p>
          <a:p>
            <a:pPr algn="just">
              <a:spcAft>
                <a:spcPts val="600"/>
              </a:spcAft>
            </a:pPr>
            <a:endParaRPr lang="cs-CZ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52D8B86-0D5F-DA62-63D1-DD445466D266}"/>
              </a:ext>
            </a:extLst>
          </p:cNvPr>
          <p:cNvSpPr/>
          <p:nvPr/>
        </p:nvSpPr>
        <p:spPr>
          <a:xfrm>
            <a:off x="6445936" y="2770604"/>
            <a:ext cx="5421505" cy="1038114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algn="just">
              <a:spcAft>
                <a:spcPts val="600"/>
              </a:spcAft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Integrační platforma</a:t>
            </a:r>
            <a:endParaRPr lang="cs-CZ" sz="1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zajišťuje vzájemné propojení centrálních C-ITS stanic </a:t>
            </a:r>
            <a:b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(tedy C-ITS </a:t>
            </a:r>
            <a:r>
              <a:rPr lang="cs-CZ" sz="16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Back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cs-CZ" sz="16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Offices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) a tím výměnu C-ITS zpráv mezi centrálními C-ITS stanicemi. 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2BB4F4F8-D9CC-8F1C-D163-A1AFD27E1396}"/>
              </a:ext>
            </a:extLst>
          </p:cNvPr>
          <p:cNvSpPr/>
          <p:nvPr/>
        </p:nvSpPr>
        <p:spPr>
          <a:xfrm>
            <a:off x="612113" y="944724"/>
            <a:ext cx="11127603" cy="363407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algn="just">
              <a:spcAft>
                <a:spcPts val="600"/>
              </a:spcAft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Centrální prvky C-ITS jsou tvořeny Bezpečnostní vrstvou a Integrační platformou.</a:t>
            </a:r>
          </a:p>
        </p:txBody>
      </p:sp>
    </p:spTree>
    <p:extLst>
      <p:ext uri="{BB962C8B-B14F-4D97-AF65-F5344CB8AC3E}">
        <p14:creationId xmlns:p14="http://schemas.microsoft.com/office/powerpoint/2010/main" val="349203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0E4FBAD0-C377-F9E0-CF9A-A0ECA22F0D2D}"/>
              </a:ext>
            </a:extLst>
          </p:cNvPr>
          <p:cNvSpPr txBox="1">
            <a:spLocks/>
          </p:cNvSpPr>
          <p:nvPr/>
        </p:nvSpPr>
        <p:spPr bwMode="gray">
          <a:xfrm>
            <a:off x="602374" y="322943"/>
            <a:ext cx="10091026" cy="58309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0" kern="120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cs-CZ" b="1" dirty="0"/>
              <a:t>Centrální prvky C-ITS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2BB4F4F8-D9CC-8F1C-D163-A1AFD27E1396}"/>
              </a:ext>
            </a:extLst>
          </p:cNvPr>
          <p:cNvSpPr/>
          <p:nvPr/>
        </p:nvSpPr>
        <p:spPr>
          <a:xfrm>
            <a:off x="782374" y="1001988"/>
            <a:ext cx="11127603" cy="363407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Provozovány Ředitelstvím silnic a dálnic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na základě pověření Ministerstva dopravy ČR.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55EFAAC-D99E-4443-ED65-C88D86A545EA}"/>
              </a:ext>
            </a:extLst>
          </p:cNvPr>
          <p:cNvSpPr/>
          <p:nvPr/>
        </p:nvSpPr>
        <p:spPr bwMode="gray">
          <a:xfrm>
            <a:off x="602374" y="1001988"/>
            <a:ext cx="360000" cy="360000"/>
          </a:xfrm>
          <a:prstGeom prst="ellipse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0078D3-F170-409F-4B89-E6CCA061737E}"/>
              </a:ext>
            </a:extLst>
          </p:cNvPr>
          <p:cNvSpPr/>
          <p:nvPr/>
        </p:nvSpPr>
        <p:spPr>
          <a:xfrm>
            <a:off x="782374" y="1685329"/>
            <a:ext cx="11127603" cy="363407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Prostředí připraveno, centrální prvky C-ITS otevřeny pro napojení subjektů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(měst, dopravních podniků,..) od 1.1.2022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3933D0B-AE15-1336-2C4D-E358D907E5C1}"/>
              </a:ext>
            </a:extLst>
          </p:cNvPr>
          <p:cNvSpPr/>
          <p:nvPr/>
        </p:nvSpPr>
        <p:spPr bwMode="gray">
          <a:xfrm>
            <a:off x="602374" y="1685329"/>
            <a:ext cx="360000" cy="360000"/>
          </a:xfrm>
          <a:prstGeom prst="ellipse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16A25F-61A6-75D7-CB60-6F51367E7751}"/>
              </a:ext>
            </a:extLst>
          </p:cNvPr>
          <p:cNvSpPr/>
          <p:nvPr/>
        </p:nvSpPr>
        <p:spPr>
          <a:xfrm>
            <a:off x="782375" y="2342581"/>
            <a:ext cx="10721368" cy="363407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Definovány jednotné podmínky pro napojení na Centrální prvky C-ITS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. Jedná se o:</a:t>
            </a: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Organizačně-procesní podmínky (jednotlivé role v systému, práva a povinnosti zapojených subjektů), včetně ošetření přístupu k ochraně osobních údajů</a:t>
            </a: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Technické podmínky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5C52C28-F6AD-534A-4951-AE670471A33D}"/>
              </a:ext>
            </a:extLst>
          </p:cNvPr>
          <p:cNvSpPr/>
          <p:nvPr/>
        </p:nvSpPr>
        <p:spPr bwMode="gray">
          <a:xfrm>
            <a:off x="602374" y="2342581"/>
            <a:ext cx="360000" cy="360000"/>
          </a:xfrm>
          <a:prstGeom prst="ellipse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F01EBC1-F5C0-6667-921A-210E43E99B17}"/>
              </a:ext>
            </a:extLst>
          </p:cNvPr>
          <p:cNvSpPr/>
          <p:nvPr/>
        </p:nvSpPr>
        <p:spPr>
          <a:xfrm>
            <a:off x="782374" y="3753510"/>
            <a:ext cx="11127603" cy="363407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Informace o Centrálních prvcích C-ITS jsou zveřejňovány na webových stránkách 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www.c-its.cz</a:t>
            </a: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AFDBDDB-420D-0E7C-7A0C-91071729484D}"/>
              </a:ext>
            </a:extLst>
          </p:cNvPr>
          <p:cNvSpPr/>
          <p:nvPr/>
        </p:nvSpPr>
        <p:spPr bwMode="gray">
          <a:xfrm>
            <a:off x="602374" y="3753510"/>
            <a:ext cx="360000" cy="360000"/>
          </a:xfrm>
          <a:prstGeom prst="ellipse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D1141D-B625-D3D0-5276-4E77F8CC00CA}"/>
              </a:ext>
            </a:extLst>
          </p:cNvPr>
          <p:cNvSpPr/>
          <p:nvPr/>
        </p:nvSpPr>
        <p:spPr>
          <a:xfrm>
            <a:off x="782374" y="4407355"/>
            <a:ext cx="11127603" cy="363407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Existuje projektová a technická podpora:</a:t>
            </a: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Pro bezpečnostní vrstvu: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pki@c-its.cz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Pro integrační platformu: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intp@c-its.cz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spcAft>
                <a:spcPts val="600"/>
              </a:spcAft>
            </a:pP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6C5A1A-535A-BB77-DEF0-7D79492BAF9F}"/>
              </a:ext>
            </a:extLst>
          </p:cNvPr>
          <p:cNvSpPr/>
          <p:nvPr/>
        </p:nvSpPr>
        <p:spPr bwMode="gray">
          <a:xfrm>
            <a:off x="602374" y="4407355"/>
            <a:ext cx="360000" cy="360000"/>
          </a:xfrm>
          <a:prstGeom prst="ellipse">
            <a:avLst/>
          </a:prstGeom>
          <a:solidFill>
            <a:schemeClr val="accent3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chemeClr val="bg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59551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0E4FBAD0-C377-F9E0-CF9A-A0ECA22F0D2D}"/>
              </a:ext>
            </a:extLst>
          </p:cNvPr>
          <p:cNvSpPr txBox="1">
            <a:spLocks/>
          </p:cNvSpPr>
          <p:nvPr/>
        </p:nvSpPr>
        <p:spPr bwMode="gray">
          <a:xfrm>
            <a:off x="602374" y="322943"/>
            <a:ext cx="10091026" cy="58309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0" kern="120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cs-CZ" b="1" dirty="0"/>
              <a:t>Role v rámci Centrálních prvků C-ITS</a:t>
            </a:r>
          </a:p>
        </p:txBody>
      </p:sp>
      <p:sp>
        <p:nvSpPr>
          <p:cNvPr id="3" name="Freeform 761">
            <a:extLst>
              <a:ext uri="{FF2B5EF4-FFF2-40B4-BE49-F238E27FC236}">
                <a16:creationId xmlns:a16="http://schemas.microsoft.com/office/drawing/2014/main" id="{364322B0-7C43-8D09-0929-73D66F5E9DE2}"/>
              </a:ext>
            </a:extLst>
          </p:cNvPr>
          <p:cNvSpPr>
            <a:spLocks noEditPoints="1"/>
          </p:cNvSpPr>
          <p:nvPr/>
        </p:nvSpPr>
        <p:spPr bwMode="auto">
          <a:xfrm>
            <a:off x="984867" y="3199833"/>
            <a:ext cx="184839" cy="252000"/>
          </a:xfrm>
          <a:custGeom>
            <a:avLst/>
            <a:gdLst>
              <a:gd name="T0" fmla="*/ 245 w 256"/>
              <a:gd name="T1" fmla="*/ 320 h 320"/>
              <a:gd name="T2" fmla="*/ 234 w 256"/>
              <a:gd name="T3" fmla="*/ 309 h 320"/>
              <a:gd name="T4" fmla="*/ 234 w 256"/>
              <a:gd name="T5" fmla="*/ 213 h 320"/>
              <a:gd name="T6" fmla="*/ 192 w 256"/>
              <a:gd name="T7" fmla="*/ 170 h 320"/>
              <a:gd name="T8" fmla="*/ 64 w 256"/>
              <a:gd name="T9" fmla="*/ 170 h 320"/>
              <a:gd name="T10" fmla="*/ 21 w 256"/>
              <a:gd name="T11" fmla="*/ 213 h 320"/>
              <a:gd name="T12" fmla="*/ 21 w 256"/>
              <a:gd name="T13" fmla="*/ 309 h 320"/>
              <a:gd name="T14" fmla="*/ 10 w 256"/>
              <a:gd name="T15" fmla="*/ 320 h 320"/>
              <a:gd name="T16" fmla="*/ 0 w 256"/>
              <a:gd name="T17" fmla="*/ 309 h 320"/>
              <a:gd name="T18" fmla="*/ 0 w 256"/>
              <a:gd name="T19" fmla="*/ 213 h 320"/>
              <a:gd name="T20" fmla="*/ 64 w 256"/>
              <a:gd name="T21" fmla="*/ 149 h 320"/>
              <a:gd name="T22" fmla="*/ 192 w 256"/>
              <a:gd name="T23" fmla="*/ 149 h 320"/>
              <a:gd name="T24" fmla="*/ 256 w 256"/>
              <a:gd name="T25" fmla="*/ 213 h 320"/>
              <a:gd name="T26" fmla="*/ 256 w 256"/>
              <a:gd name="T27" fmla="*/ 309 h 320"/>
              <a:gd name="T28" fmla="*/ 245 w 256"/>
              <a:gd name="T29" fmla="*/ 320 h 320"/>
              <a:gd name="T30" fmla="*/ 192 w 256"/>
              <a:gd name="T31" fmla="*/ 64 h 320"/>
              <a:gd name="T32" fmla="*/ 128 w 256"/>
              <a:gd name="T33" fmla="*/ 0 h 320"/>
              <a:gd name="T34" fmla="*/ 64 w 256"/>
              <a:gd name="T35" fmla="*/ 64 h 320"/>
              <a:gd name="T36" fmla="*/ 128 w 256"/>
              <a:gd name="T37" fmla="*/ 128 h 320"/>
              <a:gd name="T38" fmla="*/ 192 w 256"/>
              <a:gd name="T39" fmla="*/ 64 h 320"/>
              <a:gd name="T40" fmla="*/ 170 w 256"/>
              <a:gd name="T41" fmla="*/ 64 h 320"/>
              <a:gd name="T42" fmla="*/ 128 w 256"/>
              <a:gd name="T43" fmla="*/ 106 h 320"/>
              <a:gd name="T44" fmla="*/ 85 w 256"/>
              <a:gd name="T45" fmla="*/ 64 h 320"/>
              <a:gd name="T46" fmla="*/ 128 w 256"/>
              <a:gd name="T47" fmla="*/ 21 h 320"/>
              <a:gd name="T48" fmla="*/ 170 w 256"/>
              <a:gd name="T49" fmla="*/ 64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6" h="320">
                <a:moveTo>
                  <a:pt x="245" y="320"/>
                </a:moveTo>
                <a:cubicBezTo>
                  <a:pt x="239" y="320"/>
                  <a:pt x="234" y="315"/>
                  <a:pt x="234" y="309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189"/>
                  <a:pt x="215" y="170"/>
                  <a:pt x="192" y="170"/>
                </a:cubicBezTo>
                <a:cubicBezTo>
                  <a:pt x="64" y="170"/>
                  <a:pt x="64" y="170"/>
                  <a:pt x="64" y="170"/>
                </a:cubicBezTo>
                <a:cubicBezTo>
                  <a:pt x="40" y="170"/>
                  <a:pt x="21" y="189"/>
                  <a:pt x="21" y="213"/>
                </a:cubicBezTo>
                <a:cubicBezTo>
                  <a:pt x="21" y="309"/>
                  <a:pt x="21" y="309"/>
                  <a:pt x="21" y="309"/>
                </a:cubicBezTo>
                <a:cubicBezTo>
                  <a:pt x="21" y="315"/>
                  <a:pt x="16" y="320"/>
                  <a:pt x="10" y="320"/>
                </a:cubicBezTo>
                <a:cubicBezTo>
                  <a:pt x="4" y="320"/>
                  <a:pt x="0" y="315"/>
                  <a:pt x="0" y="309"/>
                </a:cubicBezTo>
                <a:cubicBezTo>
                  <a:pt x="0" y="213"/>
                  <a:pt x="0" y="213"/>
                  <a:pt x="0" y="213"/>
                </a:cubicBezTo>
                <a:cubicBezTo>
                  <a:pt x="0" y="178"/>
                  <a:pt x="28" y="149"/>
                  <a:pt x="64" y="149"/>
                </a:cubicBezTo>
                <a:cubicBezTo>
                  <a:pt x="192" y="149"/>
                  <a:pt x="192" y="149"/>
                  <a:pt x="192" y="149"/>
                </a:cubicBezTo>
                <a:cubicBezTo>
                  <a:pt x="227" y="149"/>
                  <a:pt x="256" y="178"/>
                  <a:pt x="256" y="213"/>
                </a:cubicBezTo>
                <a:cubicBezTo>
                  <a:pt x="256" y="309"/>
                  <a:pt x="256" y="309"/>
                  <a:pt x="256" y="309"/>
                </a:cubicBezTo>
                <a:cubicBezTo>
                  <a:pt x="256" y="315"/>
                  <a:pt x="251" y="320"/>
                  <a:pt x="245" y="320"/>
                </a:cubicBezTo>
                <a:close/>
                <a:moveTo>
                  <a:pt x="192" y="64"/>
                </a:moveTo>
                <a:cubicBezTo>
                  <a:pt x="192" y="28"/>
                  <a:pt x="163" y="0"/>
                  <a:pt x="128" y="0"/>
                </a:cubicBezTo>
                <a:cubicBezTo>
                  <a:pt x="92" y="0"/>
                  <a:pt x="64" y="28"/>
                  <a:pt x="64" y="64"/>
                </a:cubicBezTo>
                <a:cubicBezTo>
                  <a:pt x="64" y="99"/>
                  <a:pt x="92" y="128"/>
                  <a:pt x="128" y="128"/>
                </a:cubicBezTo>
                <a:cubicBezTo>
                  <a:pt x="163" y="128"/>
                  <a:pt x="192" y="99"/>
                  <a:pt x="192" y="64"/>
                </a:cubicBezTo>
                <a:close/>
                <a:moveTo>
                  <a:pt x="170" y="64"/>
                </a:moveTo>
                <a:cubicBezTo>
                  <a:pt x="170" y="87"/>
                  <a:pt x="151" y="106"/>
                  <a:pt x="128" y="106"/>
                </a:cubicBezTo>
                <a:cubicBezTo>
                  <a:pt x="104" y="106"/>
                  <a:pt x="85" y="87"/>
                  <a:pt x="85" y="64"/>
                </a:cubicBezTo>
                <a:cubicBezTo>
                  <a:pt x="85" y="40"/>
                  <a:pt x="104" y="21"/>
                  <a:pt x="128" y="21"/>
                </a:cubicBezTo>
                <a:cubicBezTo>
                  <a:pt x="151" y="21"/>
                  <a:pt x="170" y="40"/>
                  <a:pt x="170" y="64"/>
                </a:cubicBezTo>
                <a:close/>
              </a:path>
            </a:pathLst>
          </a:custGeom>
          <a:solidFill>
            <a:srgbClr val="01216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4E5059-3139-0C7D-6B4D-60AE05C03690}"/>
              </a:ext>
            </a:extLst>
          </p:cNvPr>
          <p:cNvSpPr/>
          <p:nvPr/>
        </p:nvSpPr>
        <p:spPr>
          <a:xfrm>
            <a:off x="1538227" y="1112219"/>
            <a:ext cx="2160000" cy="494028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rgbClr val="012169"/>
                </a:solidFill>
                <a:cs typeface="Calibri" panose="020F0502020204030204" pitchFamily="34" charset="0"/>
              </a:rPr>
              <a:t>Provozovatel Centrálních prvků C-ITS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303C313-7B50-B0CD-C32A-7B22475FE6E5}"/>
              </a:ext>
            </a:extLst>
          </p:cNvPr>
          <p:cNvSpPr/>
          <p:nvPr/>
        </p:nvSpPr>
        <p:spPr>
          <a:xfrm>
            <a:off x="1538227" y="3176149"/>
            <a:ext cx="2160000" cy="250162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rgbClr val="012169"/>
                </a:solidFill>
                <a:cs typeface="Calibri" panose="020F0502020204030204" pitchFamily="34" charset="0"/>
              </a:rPr>
              <a:t>Žadatel</a:t>
            </a:r>
          </a:p>
        </p:txBody>
      </p:sp>
      <p:sp>
        <p:nvSpPr>
          <p:cNvPr id="18" name="Freeform 818">
            <a:extLst>
              <a:ext uri="{FF2B5EF4-FFF2-40B4-BE49-F238E27FC236}">
                <a16:creationId xmlns:a16="http://schemas.microsoft.com/office/drawing/2014/main" id="{F840E8F2-B98F-D7A0-AE74-94C05118BB39}"/>
              </a:ext>
            </a:extLst>
          </p:cNvPr>
          <p:cNvSpPr>
            <a:spLocks noEditPoints="1"/>
          </p:cNvSpPr>
          <p:nvPr/>
        </p:nvSpPr>
        <p:spPr bwMode="auto">
          <a:xfrm>
            <a:off x="964117" y="1199543"/>
            <a:ext cx="252000" cy="288000"/>
          </a:xfrm>
          <a:custGeom>
            <a:avLst/>
            <a:gdLst>
              <a:gd name="T0" fmla="*/ 86 w 299"/>
              <a:gd name="T1" fmla="*/ 64 h 298"/>
              <a:gd name="T2" fmla="*/ 118 w 299"/>
              <a:gd name="T3" fmla="*/ 32 h 298"/>
              <a:gd name="T4" fmla="*/ 86 w 299"/>
              <a:gd name="T5" fmla="*/ 0 h 298"/>
              <a:gd name="T6" fmla="*/ 54 w 299"/>
              <a:gd name="T7" fmla="*/ 32 h 298"/>
              <a:gd name="T8" fmla="*/ 86 w 299"/>
              <a:gd name="T9" fmla="*/ 64 h 298"/>
              <a:gd name="T10" fmla="*/ 86 w 299"/>
              <a:gd name="T11" fmla="*/ 21 h 298"/>
              <a:gd name="T12" fmla="*/ 96 w 299"/>
              <a:gd name="T13" fmla="*/ 32 h 298"/>
              <a:gd name="T14" fmla="*/ 86 w 299"/>
              <a:gd name="T15" fmla="*/ 42 h 298"/>
              <a:gd name="T16" fmla="*/ 75 w 299"/>
              <a:gd name="T17" fmla="*/ 32 h 298"/>
              <a:gd name="T18" fmla="*/ 86 w 299"/>
              <a:gd name="T19" fmla="*/ 21 h 298"/>
              <a:gd name="T20" fmla="*/ 288 w 299"/>
              <a:gd name="T21" fmla="*/ 149 h 298"/>
              <a:gd name="T22" fmla="*/ 267 w 299"/>
              <a:gd name="T23" fmla="*/ 149 h 298"/>
              <a:gd name="T24" fmla="*/ 267 w 299"/>
              <a:gd name="T25" fmla="*/ 96 h 298"/>
              <a:gd name="T26" fmla="*/ 256 w 299"/>
              <a:gd name="T27" fmla="*/ 85 h 298"/>
              <a:gd name="T28" fmla="*/ 171 w 299"/>
              <a:gd name="T29" fmla="*/ 85 h 298"/>
              <a:gd name="T30" fmla="*/ 160 w 299"/>
              <a:gd name="T31" fmla="*/ 96 h 298"/>
              <a:gd name="T32" fmla="*/ 160 w 299"/>
              <a:gd name="T33" fmla="*/ 149 h 298"/>
              <a:gd name="T34" fmla="*/ 139 w 299"/>
              <a:gd name="T35" fmla="*/ 149 h 298"/>
              <a:gd name="T36" fmla="*/ 139 w 299"/>
              <a:gd name="T37" fmla="*/ 96 h 298"/>
              <a:gd name="T38" fmla="*/ 128 w 299"/>
              <a:gd name="T39" fmla="*/ 85 h 298"/>
              <a:gd name="T40" fmla="*/ 43 w 299"/>
              <a:gd name="T41" fmla="*/ 85 h 298"/>
              <a:gd name="T42" fmla="*/ 32 w 299"/>
              <a:gd name="T43" fmla="*/ 96 h 298"/>
              <a:gd name="T44" fmla="*/ 32 w 299"/>
              <a:gd name="T45" fmla="*/ 149 h 298"/>
              <a:gd name="T46" fmla="*/ 11 w 299"/>
              <a:gd name="T47" fmla="*/ 149 h 298"/>
              <a:gd name="T48" fmla="*/ 0 w 299"/>
              <a:gd name="T49" fmla="*/ 160 h 298"/>
              <a:gd name="T50" fmla="*/ 11 w 299"/>
              <a:gd name="T51" fmla="*/ 170 h 298"/>
              <a:gd name="T52" fmla="*/ 11 w 299"/>
              <a:gd name="T53" fmla="*/ 288 h 298"/>
              <a:gd name="T54" fmla="*/ 22 w 299"/>
              <a:gd name="T55" fmla="*/ 298 h 298"/>
              <a:gd name="T56" fmla="*/ 278 w 299"/>
              <a:gd name="T57" fmla="*/ 298 h 298"/>
              <a:gd name="T58" fmla="*/ 288 w 299"/>
              <a:gd name="T59" fmla="*/ 288 h 298"/>
              <a:gd name="T60" fmla="*/ 288 w 299"/>
              <a:gd name="T61" fmla="*/ 170 h 298"/>
              <a:gd name="T62" fmla="*/ 299 w 299"/>
              <a:gd name="T63" fmla="*/ 160 h 298"/>
              <a:gd name="T64" fmla="*/ 288 w 299"/>
              <a:gd name="T65" fmla="*/ 149 h 298"/>
              <a:gd name="T66" fmla="*/ 182 w 299"/>
              <a:gd name="T67" fmla="*/ 106 h 298"/>
              <a:gd name="T68" fmla="*/ 246 w 299"/>
              <a:gd name="T69" fmla="*/ 106 h 298"/>
              <a:gd name="T70" fmla="*/ 246 w 299"/>
              <a:gd name="T71" fmla="*/ 149 h 298"/>
              <a:gd name="T72" fmla="*/ 182 w 299"/>
              <a:gd name="T73" fmla="*/ 149 h 298"/>
              <a:gd name="T74" fmla="*/ 182 w 299"/>
              <a:gd name="T75" fmla="*/ 106 h 298"/>
              <a:gd name="T76" fmla="*/ 54 w 299"/>
              <a:gd name="T77" fmla="*/ 106 h 298"/>
              <a:gd name="T78" fmla="*/ 118 w 299"/>
              <a:gd name="T79" fmla="*/ 106 h 298"/>
              <a:gd name="T80" fmla="*/ 118 w 299"/>
              <a:gd name="T81" fmla="*/ 149 h 298"/>
              <a:gd name="T82" fmla="*/ 54 w 299"/>
              <a:gd name="T83" fmla="*/ 149 h 298"/>
              <a:gd name="T84" fmla="*/ 54 w 299"/>
              <a:gd name="T85" fmla="*/ 106 h 298"/>
              <a:gd name="T86" fmla="*/ 267 w 299"/>
              <a:gd name="T87" fmla="*/ 277 h 298"/>
              <a:gd name="T88" fmla="*/ 32 w 299"/>
              <a:gd name="T89" fmla="*/ 277 h 298"/>
              <a:gd name="T90" fmla="*/ 32 w 299"/>
              <a:gd name="T91" fmla="*/ 170 h 298"/>
              <a:gd name="T92" fmla="*/ 267 w 299"/>
              <a:gd name="T93" fmla="*/ 170 h 298"/>
              <a:gd name="T94" fmla="*/ 267 w 299"/>
              <a:gd name="T95" fmla="*/ 277 h 298"/>
              <a:gd name="T96" fmla="*/ 214 w 299"/>
              <a:gd name="T97" fmla="*/ 64 h 298"/>
              <a:gd name="T98" fmla="*/ 246 w 299"/>
              <a:gd name="T99" fmla="*/ 32 h 298"/>
              <a:gd name="T100" fmla="*/ 214 w 299"/>
              <a:gd name="T101" fmla="*/ 0 h 298"/>
              <a:gd name="T102" fmla="*/ 182 w 299"/>
              <a:gd name="T103" fmla="*/ 32 h 298"/>
              <a:gd name="T104" fmla="*/ 214 w 299"/>
              <a:gd name="T105" fmla="*/ 64 h 298"/>
              <a:gd name="T106" fmla="*/ 214 w 299"/>
              <a:gd name="T107" fmla="*/ 21 h 298"/>
              <a:gd name="T108" fmla="*/ 224 w 299"/>
              <a:gd name="T109" fmla="*/ 32 h 298"/>
              <a:gd name="T110" fmla="*/ 214 w 299"/>
              <a:gd name="T111" fmla="*/ 42 h 298"/>
              <a:gd name="T112" fmla="*/ 203 w 299"/>
              <a:gd name="T113" fmla="*/ 32 h 298"/>
              <a:gd name="T114" fmla="*/ 214 w 299"/>
              <a:gd name="T115" fmla="*/ 21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99" h="298">
                <a:moveTo>
                  <a:pt x="86" y="64"/>
                </a:moveTo>
                <a:cubicBezTo>
                  <a:pt x="103" y="64"/>
                  <a:pt x="118" y="49"/>
                  <a:pt x="118" y="32"/>
                </a:cubicBezTo>
                <a:cubicBezTo>
                  <a:pt x="118" y="14"/>
                  <a:pt x="103" y="0"/>
                  <a:pt x="86" y="0"/>
                </a:cubicBezTo>
                <a:cubicBezTo>
                  <a:pt x="68" y="0"/>
                  <a:pt x="54" y="14"/>
                  <a:pt x="54" y="32"/>
                </a:cubicBezTo>
                <a:cubicBezTo>
                  <a:pt x="54" y="49"/>
                  <a:pt x="68" y="64"/>
                  <a:pt x="86" y="64"/>
                </a:cubicBezTo>
                <a:close/>
                <a:moveTo>
                  <a:pt x="86" y="21"/>
                </a:moveTo>
                <a:cubicBezTo>
                  <a:pt x="92" y="21"/>
                  <a:pt x="96" y="26"/>
                  <a:pt x="96" y="32"/>
                </a:cubicBezTo>
                <a:cubicBezTo>
                  <a:pt x="96" y="38"/>
                  <a:pt x="92" y="42"/>
                  <a:pt x="86" y="42"/>
                </a:cubicBezTo>
                <a:cubicBezTo>
                  <a:pt x="80" y="42"/>
                  <a:pt x="75" y="38"/>
                  <a:pt x="75" y="32"/>
                </a:cubicBezTo>
                <a:cubicBezTo>
                  <a:pt x="75" y="26"/>
                  <a:pt x="80" y="21"/>
                  <a:pt x="86" y="21"/>
                </a:cubicBezTo>
                <a:close/>
                <a:moveTo>
                  <a:pt x="288" y="149"/>
                </a:moveTo>
                <a:cubicBezTo>
                  <a:pt x="267" y="149"/>
                  <a:pt x="267" y="149"/>
                  <a:pt x="267" y="149"/>
                </a:cubicBezTo>
                <a:cubicBezTo>
                  <a:pt x="267" y="96"/>
                  <a:pt x="267" y="96"/>
                  <a:pt x="267" y="96"/>
                </a:cubicBezTo>
                <a:cubicBezTo>
                  <a:pt x="267" y="90"/>
                  <a:pt x="262" y="85"/>
                  <a:pt x="256" y="85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65" y="85"/>
                  <a:pt x="160" y="90"/>
                  <a:pt x="160" y="96"/>
                </a:cubicBezTo>
                <a:cubicBezTo>
                  <a:pt x="160" y="149"/>
                  <a:pt x="160" y="149"/>
                  <a:pt x="160" y="149"/>
                </a:cubicBezTo>
                <a:cubicBezTo>
                  <a:pt x="139" y="149"/>
                  <a:pt x="139" y="149"/>
                  <a:pt x="139" y="149"/>
                </a:cubicBezTo>
                <a:cubicBezTo>
                  <a:pt x="139" y="96"/>
                  <a:pt x="139" y="96"/>
                  <a:pt x="139" y="96"/>
                </a:cubicBezTo>
                <a:cubicBezTo>
                  <a:pt x="139" y="90"/>
                  <a:pt x="134" y="85"/>
                  <a:pt x="128" y="85"/>
                </a:cubicBezTo>
                <a:cubicBezTo>
                  <a:pt x="43" y="85"/>
                  <a:pt x="43" y="85"/>
                  <a:pt x="43" y="85"/>
                </a:cubicBezTo>
                <a:cubicBezTo>
                  <a:pt x="37" y="85"/>
                  <a:pt x="32" y="90"/>
                  <a:pt x="32" y="96"/>
                </a:cubicBezTo>
                <a:cubicBezTo>
                  <a:pt x="32" y="149"/>
                  <a:pt x="32" y="149"/>
                  <a:pt x="32" y="149"/>
                </a:cubicBezTo>
                <a:cubicBezTo>
                  <a:pt x="11" y="149"/>
                  <a:pt x="11" y="149"/>
                  <a:pt x="11" y="149"/>
                </a:cubicBezTo>
                <a:cubicBezTo>
                  <a:pt x="5" y="149"/>
                  <a:pt x="0" y="154"/>
                  <a:pt x="0" y="160"/>
                </a:cubicBezTo>
                <a:cubicBezTo>
                  <a:pt x="0" y="166"/>
                  <a:pt x="6" y="170"/>
                  <a:pt x="11" y="170"/>
                </a:cubicBezTo>
                <a:cubicBezTo>
                  <a:pt x="11" y="288"/>
                  <a:pt x="11" y="288"/>
                  <a:pt x="11" y="288"/>
                </a:cubicBezTo>
                <a:cubicBezTo>
                  <a:pt x="11" y="294"/>
                  <a:pt x="16" y="298"/>
                  <a:pt x="22" y="298"/>
                </a:cubicBezTo>
                <a:cubicBezTo>
                  <a:pt x="278" y="298"/>
                  <a:pt x="278" y="298"/>
                  <a:pt x="278" y="298"/>
                </a:cubicBezTo>
                <a:cubicBezTo>
                  <a:pt x="284" y="298"/>
                  <a:pt x="288" y="294"/>
                  <a:pt x="288" y="288"/>
                </a:cubicBezTo>
                <a:cubicBezTo>
                  <a:pt x="288" y="170"/>
                  <a:pt x="288" y="170"/>
                  <a:pt x="288" y="170"/>
                </a:cubicBezTo>
                <a:cubicBezTo>
                  <a:pt x="294" y="170"/>
                  <a:pt x="299" y="166"/>
                  <a:pt x="299" y="160"/>
                </a:cubicBezTo>
                <a:cubicBezTo>
                  <a:pt x="299" y="154"/>
                  <a:pt x="294" y="149"/>
                  <a:pt x="288" y="149"/>
                </a:cubicBezTo>
                <a:close/>
                <a:moveTo>
                  <a:pt x="182" y="106"/>
                </a:moveTo>
                <a:cubicBezTo>
                  <a:pt x="246" y="106"/>
                  <a:pt x="246" y="106"/>
                  <a:pt x="246" y="106"/>
                </a:cubicBezTo>
                <a:cubicBezTo>
                  <a:pt x="246" y="149"/>
                  <a:pt x="246" y="149"/>
                  <a:pt x="246" y="149"/>
                </a:cubicBezTo>
                <a:cubicBezTo>
                  <a:pt x="182" y="149"/>
                  <a:pt x="182" y="149"/>
                  <a:pt x="182" y="149"/>
                </a:cubicBezTo>
                <a:lnTo>
                  <a:pt x="182" y="106"/>
                </a:lnTo>
                <a:close/>
                <a:moveTo>
                  <a:pt x="54" y="106"/>
                </a:moveTo>
                <a:cubicBezTo>
                  <a:pt x="118" y="106"/>
                  <a:pt x="118" y="106"/>
                  <a:pt x="118" y="106"/>
                </a:cubicBezTo>
                <a:cubicBezTo>
                  <a:pt x="118" y="149"/>
                  <a:pt x="118" y="149"/>
                  <a:pt x="118" y="149"/>
                </a:cubicBezTo>
                <a:cubicBezTo>
                  <a:pt x="54" y="149"/>
                  <a:pt x="54" y="149"/>
                  <a:pt x="54" y="149"/>
                </a:cubicBezTo>
                <a:lnTo>
                  <a:pt x="54" y="106"/>
                </a:lnTo>
                <a:close/>
                <a:moveTo>
                  <a:pt x="267" y="277"/>
                </a:moveTo>
                <a:cubicBezTo>
                  <a:pt x="32" y="277"/>
                  <a:pt x="32" y="277"/>
                  <a:pt x="32" y="277"/>
                </a:cubicBezTo>
                <a:cubicBezTo>
                  <a:pt x="32" y="170"/>
                  <a:pt x="32" y="170"/>
                  <a:pt x="32" y="170"/>
                </a:cubicBezTo>
                <a:cubicBezTo>
                  <a:pt x="267" y="170"/>
                  <a:pt x="267" y="170"/>
                  <a:pt x="267" y="170"/>
                </a:cubicBezTo>
                <a:lnTo>
                  <a:pt x="267" y="277"/>
                </a:lnTo>
                <a:close/>
                <a:moveTo>
                  <a:pt x="214" y="64"/>
                </a:moveTo>
                <a:cubicBezTo>
                  <a:pt x="231" y="64"/>
                  <a:pt x="246" y="49"/>
                  <a:pt x="246" y="32"/>
                </a:cubicBezTo>
                <a:cubicBezTo>
                  <a:pt x="246" y="14"/>
                  <a:pt x="231" y="0"/>
                  <a:pt x="214" y="0"/>
                </a:cubicBezTo>
                <a:cubicBezTo>
                  <a:pt x="196" y="0"/>
                  <a:pt x="182" y="14"/>
                  <a:pt x="182" y="32"/>
                </a:cubicBezTo>
                <a:cubicBezTo>
                  <a:pt x="182" y="49"/>
                  <a:pt x="196" y="64"/>
                  <a:pt x="214" y="64"/>
                </a:cubicBezTo>
                <a:close/>
                <a:moveTo>
                  <a:pt x="214" y="21"/>
                </a:moveTo>
                <a:cubicBezTo>
                  <a:pt x="220" y="21"/>
                  <a:pt x="224" y="26"/>
                  <a:pt x="224" y="32"/>
                </a:cubicBezTo>
                <a:cubicBezTo>
                  <a:pt x="224" y="38"/>
                  <a:pt x="220" y="42"/>
                  <a:pt x="214" y="42"/>
                </a:cubicBezTo>
                <a:cubicBezTo>
                  <a:pt x="208" y="42"/>
                  <a:pt x="203" y="38"/>
                  <a:pt x="203" y="32"/>
                </a:cubicBezTo>
                <a:cubicBezTo>
                  <a:pt x="203" y="26"/>
                  <a:pt x="208" y="21"/>
                  <a:pt x="214" y="21"/>
                </a:cubicBezTo>
                <a:close/>
              </a:path>
            </a:pathLst>
          </a:custGeom>
          <a:solidFill>
            <a:srgbClr val="01216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11CE2C2-4826-78F7-E7F1-1FB95FD4BD70}"/>
              </a:ext>
            </a:extLst>
          </p:cNvPr>
          <p:cNvSpPr/>
          <p:nvPr/>
        </p:nvSpPr>
        <p:spPr>
          <a:xfrm>
            <a:off x="1538226" y="2054902"/>
            <a:ext cx="2160000" cy="658519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rgbClr val="012169"/>
                </a:solidFill>
                <a:cs typeface="Calibri" panose="020F0502020204030204" pitchFamily="34" charset="0"/>
              </a:rPr>
              <a:t>Poskytovatel</a:t>
            </a:r>
          </a:p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rgbClr val="012169"/>
                </a:solidFill>
                <a:cs typeface="Calibri" panose="020F0502020204030204" pitchFamily="34" charset="0"/>
              </a:rPr>
              <a:t>Centrálních prvků C-ITS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6F894D3-9BD0-0B23-8DF3-583C7497B8A1}"/>
              </a:ext>
            </a:extLst>
          </p:cNvPr>
          <p:cNvGrpSpPr>
            <a:grpSpLocks noChangeAspect="1"/>
          </p:cNvGrpSpPr>
          <p:nvPr/>
        </p:nvGrpSpPr>
        <p:grpSpPr>
          <a:xfrm>
            <a:off x="907714" y="2118934"/>
            <a:ext cx="404283" cy="360000"/>
            <a:chOff x="5061952" y="1170650"/>
            <a:chExt cx="612494" cy="545403"/>
          </a:xfrm>
          <a:solidFill>
            <a:srgbClr val="012169"/>
          </a:solidFill>
        </p:grpSpPr>
        <p:sp>
          <p:nvSpPr>
            <p:cNvPr id="25" name="Freeform 464">
              <a:extLst>
                <a:ext uri="{FF2B5EF4-FFF2-40B4-BE49-F238E27FC236}">
                  <a16:creationId xmlns:a16="http://schemas.microsoft.com/office/drawing/2014/main" id="{D61A230D-468B-FBDB-13C1-949B00A17D5C}"/>
                </a:ext>
              </a:extLst>
            </p:cNvPr>
            <p:cNvSpPr>
              <a:spLocks noEditPoints="1"/>
            </p:cNvSpPr>
            <p:nvPr/>
          </p:nvSpPr>
          <p:spPr bwMode="auto">
            <a:xfrm rot="5400000" flipV="1">
              <a:off x="5477509" y="1471672"/>
              <a:ext cx="252000" cy="141874"/>
            </a:xfrm>
            <a:custGeom>
              <a:avLst/>
              <a:gdLst>
                <a:gd name="T0" fmla="*/ 309 w 320"/>
                <a:gd name="T1" fmla="*/ 53 h 128"/>
                <a:gd name="T2" fmla="*/ 127 w 320"/>
                <a:gd name="T3" fmla="*/ 53 h 128"/>
                <a:gd name="T4" fmla="*/ 64 w 320"/>
                <a:gd name="T5" fmla="*/ 0 h 128"/>
                <a:gd name="T6" fmla="*/ 0 w 320"/>
                <a:gd name="T7" fmla="*/ 64 h 128"/>
                <a:gd name="T8" fmla="*/ 64 w 320"/>
                <a:gd name="T9" fmla="*/ 128 h 128"/>
                <a:gd name="T10" fmla="*/ 127 w 320"/>
                <a:gd name="T11" fmla="*/ 74 h 128"/>
                <a:gd name="T12" fmla="*/ 256 w 320"/>
                <a:gd name="T13" fmla="*/ 74 h 128"/>
                <a:gd name="T14" fmla="*/ 256 w 320"/>
                <a:gd name="T15" fmla="*/ 96 h 128"/>
                <a:gd name="T16" fmla="*/ 266 w 320"/>
                <a:gd name="T17" fmla="*/ 106 h 128"/>
                <a:gd name="T18" fmla="*/ 277 w 320"/>
                <a:gd name="T19" fmla="*/ 96 h 128"/>
                <a:gd name="T20" fmla="*/ 277 w 320"/>
                <a:gd name="T21" fmla="*/ 74 h 128"/>
                <a:gd name="T22" fmla="*/ 298 w 320"/>
                <a:gd name="T23" fmla="*/ 74 h 128"/>
                <a:gd name="T24" fmla="*/ 298 w 320"/>
                <a:gd name="T25" fmla="*/ 117 h 128"/>
                <a:gd name="T26" fmla="*/ 309 w 320"/>
                <a:gd name="T27" fmla="*/ 128 h 128"/>
                <a:gd name="T28" fmla="*/ 320 w 320"/>
                <a:gd name="T29" fmla="*/ 117 h 128"/>
                <a:gd name="T30" fmla="*/ 320 w 320"/>
                <a:gd name="T31" fmla="*/ 64 h 128"/>
                <a:gd name="T32" fmla="*/ 309 w 320"/>
                <a:gd name="T33" fmla="*/ 53 h 128"/>
                <a:gd name="T34" fmla="*/ 64 w 320"/>
                <a:gd name="T35" fmla="*/ 106 h 128"/>
                <a:gd name="T36" fmla="*/ 21 w 320"/>
                <a:gd name="T37" fmla="*/ 64 h 128"/>
                <a:gd name="T38" fmla="*/ 64 w 320"/>
                <a:gd name="T39" fmla="*/ 21 h 128"/>
                <a:gd name="T40" fmla="*/ 106 w 320"/>
                <a:gd name="T41" fmla="*/ 64 h 128"/>
                <a:gd name="T42" fmla="*/ 64 w 320"/>
                <a:gd name="T43" fmla="*/ 10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0" h="128">
                  <a:moveTo>
                    <a:pt x="309" y="53"/>
                  </a:moveTo>
                  <a:cubicBezTo>
                    <a:pt x="127" y="53"/>
                    <a:pt x="127" y="53"/>
                    <a:pt x="127" y="53"/>
                  </a:cubicBezTo>
                  <a:cubicBezTo>
                    <a:pt x="122" y="23"/>
                    <a:pt x="95" y="0"/>
                    <a:pt x="64" y="0"/>
                  </a:cubicBezTo>
                  <a:cubicBezTo>
                    <a:pt x="28" y="0"/>
                    <a:pt x="0" y="28"/>
                    <a:pt x="0" y="64"/>
                  </a:cubicBezTo>
                  <a:cubicBezTo>
                    <a:pt x="0" y="99"/>
                    <a:pt x="28" y="128"/>
                    <a:pt x="64" y="128"/>
                  </a:cubicBezTo>
                  <a:cubicBezTo>
                    <a:pt x="95" y="128"/>
                    <a:pt x="122" y="105"/>
                    <a:pt x="127" y="74"/>
                  </a:cubicBezTo>
                  <a:cubicBezTo>
                    <a:pt x="256" y="74"/>
                    <a:pt x="256" y="74"/>
                    <a:pt x="256" y="74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102"/>
                    <a:pt x="260" y="106"/>
                    <a:pt x="266" y="106"/>
                  </a:cubicBezTo>
                  <a:cubicBezTo>
                    <a:pt x="272" y="106"/>
                    <a:pt x="277" y="102"/>
                    <a:pt x="277" y="96"/>
                  </a:cubicBezTo>
                  <a:cubicBezTo>
                    <a:pt x="277" y="74"/>
                    <a:pt x="277" y="74"/>
                    <a:pt x="277" y="74"/>
                  </a:cubicBezTo>
                  <a:cubicBezTo>
                    <a:pt x="298" y="74"/>
                    <a:pt x="298" y="74"/>
                    <a:pt x="298" y="74"/>
                  </a:cubicBezTo>
                  <a:cubicBezTo>
                    <a:pt x="298" y="117"/>
                    <a:pt x="298" y="117"/>
                    <a:pt x="298" y="117"/>
                  </a:cubicBezTo>
                  <a:cubicBezTo>
                    <a:pt x="298" y="123"/>
                    <a:pt x="303" y="128"/>
                    <a:pt x="309" y="128"/>
                  </a:cubicBezTo>
                  <a:cubicBezTo>
                    <a:pt x="315" y="128"/>
                    <a:pt x="320" y="123"/>
                    <a:pt x="320" y="117"/>
                  </a:cubicBezTo>
                  <a:cubicBezTo>
                    <a:pt x="320" y="64"/>
                    <a:pt x="320" y="64"/>
                    <a:pt x="320" y="64"/>
                  </a:cubicBezTo>
                  <a:cubicBezTo>
                    <a:pt x="320" y="58"/>
                    <a:pt x="315" y="53"/>
                    <a:pt x="309" y="53"/>
                  </a:cubicBezTo>
                  <a:close/>
                  <a:moveTo>
                    <a:pt x="64" y="106"/>
                  </a:moveTo>
                  <a:cubicBezTo>
                    <a:pt x="40" y="106"/>
                    <a:pt x="21" y="87"/>
                    <a:pt x="21" y="64"/>
                  </a:cubicBezTo>
                  <a:cubicBezTo>
                    <a:pt x="21" y="40"/>
                    <a:pt x="40" y="21"/>
                    <a:pt x="64" y="21"/>
                  </a:cubicBezTo>
                  <a:cubicBezTo>
                    <a:pt x="87" y="21"/>
                    <a:pt x="106" y="40"/>
                    <a:pt x="106" y="64"/>
                  </a:cubicBezTo>
                  <a:cubicBezTo>
                    <a:pt x="106" y="87"/>
                    <a:pt x="87" y="106"/>
                    <a:pt x="64" y="1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endParaRP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F2E37BEE-0E24-4EE1-4E1B-BA92E3217BF0}"/>
                </a:ext>
              </a:extLst>
            </p:cNvPr>
            <p:cNvGrpSpPr/>
            <p:nvPr/>
          </p:nvGrpSpPr>
          <p:grpSpPr>
            <a:xfrm>
              <a:off x="5061952" y="1209279"/>
              <a:ext cx="464932" cy="506774"/>
              <a:chOff x="3597045" y="642734"/>
              <a:chExt cx="1996732" cy="2230815"/>
            </a:xfrm>
            <a:grpFill/>
          </p:grpSpPr>
          <p:sp>
            <p:nvSpPr>
              <p:cNvPr id="28" name="Freeform 7">
                <a:extLst>
                  <a:ext uri="{FF2B5EF4-FFF2-40B4-BE49-F238E27FC236}">
                    <a16:creationId xmlns:a16="http://schemas.microsoft.com/office/drawing/2014/main" id="{0D0094F0-2D69-1E83-E0F9-C08F2A9561A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97045" y="642734"/>
                <a:ext cx="860240" cy="2085309"/>
              </a:xfrm>
              <a:custGeom>
                <a:avLst/>
                <a:gdLst>
                  <a:gd name="T0" fmla="*/ 86 w 149"/>
                  <a:gd name="T1" fmla="*/ 290 h 348"/>
                  <a:gd name="T2" fmla="*/ 86 w 149"/>
                  <a:gd name="T3" fmla="*/ 290 h 348"/>
                  <a:gd name="T4" fmla="*/ 74 w 149"/>
                  <a:gd name="T5" fmla="*/ 302 h 348"/>
                  <a:gd name="T6" fmla="*/ 62 w 149"/>
                  <a:gd name="T7" fmla="*/ 290 h 348"/>
                  <a:gd name="T8" fmla="*/ 74 w 149"/>
                  <a:gd name="T9" fmla="*/ 278 h 348"/>
                  <a:gd name="T10" fmla="*/ 86 w 149"/>
                  <a:gd name="T11" fmla="*/ 290 h 348"/>
                  <a:gd name="T12" fmla="*/ 149 w 149"/>
                  <a:gd name="T13" fmla="*/ 24 h 348"/>
                  <a:gd name="T14" fmla="*/ 149 w 149"/>
                  <a:gd name="T15" fmla="*/ 24 h 348"/>
                  <a:gd name="T16" fmla="*/ 149 w 149"/>
                  <a:gd name="T17" fmla="*/ 325 h 348"/>
                  <a:gd name="T18" fmla="*/ 124 w 149"/>
                  <a:gd name="T19" fmla="*/ 348 h 348"/>
                  <a:gd name="T20" fmla="*/ 25 w 149"/>
                  <a:gd name="T21" fmla="*/ 348 h 348"/>
                  <a:gd name="T22" fmla="*/ 0 w 149"/>
                  <a:gd name="T23" fmla="*/ 325 h 348"/>
                  <a:gd name="T24" fmla="*/ 0 w 149"/>
                  <a:gd name="T25" fmla="*/ 24 h 348"/>
                  <a:gd name="T26" fmla="*/ 25 w 149"/>
                  <a:gd name="T27" fmla="*/ 0 h 348"/>
                  <a:gd name="T28" fmla="*/ 124 w 149"/>
                  <a:gd name="T29" fmla="*/ 0 h 348"/>
                  <a:gd name="T30" fmla="*/ 149 w 149"/>
                  <a:gd name="T31" fmla="*/ 24 h 348"/>
                  <a:gd name="T32" fmla="*/ 126 w 149"/>
                  <a:gd name="T33" fmla="*/ 324 h 348"/>
                  <a:gd name="T34" fmla="*/ 126 w 149"/>
                  <a:gd name="T35" fmla="*/ 324 h 348"/>
                  <a:gd name="T36" fmla="*/ 126 w 149"/>
                  <a:gd name="T37" fmla="*/ 24 h 348"/>
                  <a:gd name="T38" fmla="*/ 22 w 149"/>
                  <a:gd name="T39" fmla="*/ 24 h 348"/>
                  <a:gd name="T40" fmla="*/ 22 w 149"/>
                  <a:gd name="T41" fmla="*/ 325 h 348"/>
                  <a:gd name="T42" fmla="*/ 124 w 149"/>
                  <a:gd name="T43" fmla="*/ 325 h 348"/>
                  <a:gd name="T44" fmla="*/ 126 w 149"/>
                  <a:gd name="T45" fmla="*/ 324 h 348"/>
                  <a:gd name="T46" fmla="*/ 114 w 149"/>
                  <a:gd name="T47" fmla="*/ 47 h 348"/>
                  <a:gd name="T48" fmla="*/ 114 w 149"/>
                  <a:gd name="T49" fmla="*/ 47 h 348"/>
                  <a:gd name="T50" fmla="*/ 114 w 149"/>
                  <a:gd name="T51" fmla="*/ 244 h 348"/>
                  <a:gd name="T52" fmla="*/ 102 w 149"/>
                  <a:gd name="T53" fmla="*/ 256 h 348"/>
                  <a:gd name="T54" fmla="*/ 46 w 149"/>
                  <a:gd name="T55" fmla="*/ 256 h 348"/>
                  <a:gd name="T56" fmla="*/ 34 w 149"/>
                  <a:gd name="T57" fmla="*/ 244 h 348"/>
                  <a:gd name="T58" fmla="*/ 34 w 149"/>
                  <a:gd name="T59" fmla="*/ 47 h 348"/>
                  <a:gd name="T60" fmla="*/ 46 w 149"/>
                  <a:gd name="T61" fmla="*/ 35 h 348"/>
                  <a:gd name="T62" fmla="*/ 102 w 149"/>
                  <a:gd name="T63" fmla="*/ 35 h 348"/>
                  <a:gd name="T64" fmla="*/ 114 w 149"/>
                  <a:gd name="T65" fmla="*/ 47 h 348"/>
                  <a:gd name="T66" fmla="*/ 57 w 149"/>
                  <a:gd name="T67" fmla="*/ 233 h 348"/>
                  <a:gd name="T68" fmla="*/ 57 w 149"/>
                  <a:gd name="T69" fmla="*/ 233 h 348"/>
                  <a:gd name="T70" fmla="*/ 91 w 149"/>
                  <a:gd name="T71" fmla="*/ 233 h 348"/>
                  <a:gd name="T72" fmla="*/ 91 w 149"/>
                  <a:gd name="T73" fmla="*/ 59 h 348"/>
                  <a:gd name="T74" fmla="*/ 57 w 149"/>
                  <a:gd name="T75" fmla="*/ 59 h 348"/>
                  <a:gd name="T76" fmla="*/ 57 w 149"/>
                  <a:gd name="T77" fmla="*/ 23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9" h="348">
                    <a:moveTo>
                      <a:pt x="86" y="290"/>
                    </a:moveTo>
                    <a:lnTo>
                      <a:pt x="86" y="290"/>
                    </a:lnTo>
                    <a:cubicBezTo>
                      <a:pt x="86" y="297"/>
                      <a:pt x="81" y="302"/>
                      <a:pt x="74" y="302"/>
                    </a:cubicBezTo>
                    <a:cubicBezTo>
                      <a:pt x="68" y="302"/>
                      <a:pt x="62" y="297"/>
                      <a:pt x="62" y="290"/>
                    </a:cubicBezTo>
                    <a:cubicBezTo>
                      <a:pt x="62" y="284"/>
                      <a:pt x="68" y="278"/>
                      <a:pt x="74" y="278"/>
                    </a:cubicBezTo>
                    <a:cubicBezTo>
                      <a:pt x="81" y="278"/>
                      <a:pt x="86" y="284"/>
                      <a:pt x="86" y="290"/>
                    </a:cubicBezTo>
                    <a:close/>
                    <a:moveTo>
                      <a:pt x="149" y="24"/>
                    </a:moveTo>
                    <a:lnTo>
                      <a:pt x="149" y="24"/>
                    </a:lnTo>
                    <a:lnTo>
                      <a:pt x="149" y="325"/>
                    </a:lnTo>
                    <a:cubicBezTo>
                      <a:pt x="149" y="338"/>
                      <a:pt x="138" y="348"/>
                      <a:pt x="124" y="348"/>
                    </a:cubicBezTo>
                    <a:lnTo>
                      <a:pt x="25" y="348"/>
                    </a:lnTo>
                    <a:cubicBezTo>
                      <a:pt x="11" y="348"/>
                      <a:pt x="0" y="338"/>
                      <a:pt x="0" y="325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5" y="0"/>
                    </a:cubicBezTo>
                    <a:lnTo>
                      <a:pt x="124" y="0"/>
                    </a:lnTo>
                    <a:cubicBezTo>
                      <a:pt x="138" y="0"/>
                      <a:pt x="149" y="11"/>
                      <a:pt x="149" y="24"/>
                    </a:cubicBezTo>
                    <a:close/>
                    <a:moveTo>
                      <a:pt x="126" y="324"/>
                    </a:moveTo>
                    <a:lnTo>
                      <a:pt x="126" y="324"/>
                    </a:lnTo>
                    <a:lnTo>
                      <a:pt x="126" y="24"/>
                    </a:lnTo>
                    <a:lnTo>
                      <a:pt x="22" y="24"/>
                    </a:lnTo>
                    <a:lnTo>
                      <a:pt x="22" y="325"/>
                    </a:lnTo>
                    <a:lnTo>
                      <a:pt x="124" y="325"/>
                    </a:lnTo>
                    <a:cubicBezTo>
                      <a:pt x="125" y="325"/>
                      <a:pt x="126" y="325"/>
                      <a:pt x="126" y="324"/>
                    </a:cubicBezTo>
                    <a:close/>
                    <a:moveTo>
                      <a:pt x="114" y="47"/>
                    </a:moveTo>
                    <a:lnTo>
                      <a:pt x="114" y="47"/>
                    </a:lnTo>
                    <a:lnTo>
                      <a:pt x="114" y="244"/>
                    </a:lnTo>
                    <a:cubicBezTo>
                      <a:pt x="114" y="250"/>
                      <a:pt x="109" y="256"/>
                      <a:pt x="102" y="256"/>
                    </a:cubicBezTo>
                    <a:lnTo>
                      <a:pt x="46" y="256"/>
                    </a:lnTo>
                    <a:cubicBezTo>
                      <a:pt x="40" y="256"/>
                      <a:pt x="34" y="250"/>
                      <a:pt x="34" y="244"/>
                    </a:cubicBezTo>
                    <a:lnTo>
                      <a:pt x="34" y="47"/>
                    </a:lnTo>
                    <a:cubicBezTo>
                      <a:pt x="34" y="41"/>
                      <a:pt x="40" y="35"/>
                      <a:pt x="46" y="35"/>
                    </a:cubicBezTo>
                    <a:lnTo>
                      <a:pt x="102" y="35"/>
                    </a:lnTo>
                    <a:cubicBezTo>
                      <a:pt x="109" y="35"/>
                      <a:pt x="114" y="41"/>
                      <a:pt x="114" y="47"/>
                    </a:cubicBezTo>
                    <a:close/>
                    <a:moveTo>
                      <a:pt x="57" y="233"/>
                    </a:moveTo>
                    <a:lnTo>
                      <a:pt x="57" y="233"/>
                    </a:lnTo>
                    <a:lnTo>
                      <a:pt x="91" y="233"/>
                    </a:lnTo>
                    <a:lnTo>
                      <a:pt x="91" y="59"/>
                    </a:lnTo>
                    <a:lnTo>
                      <a:pt x="57" y="59"/>
                    </a:lnTo>
                    <a:lnTo>
                      <a:pt x="57" y="233"/>
                    </a:lnTo>
                    <a:close/>
                  </a:path>
                </a:pathLst>
              </a:custGeom>
              <a:grpFill/>
              <a:ln w="12700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alibri" panose="020F0502020204030204" pitchFamily="34" charset="0"/>
                </a:endParaRPr>
              </a:p>
            </p:txBody>
          </p:sp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49CA37BB-B427-D06A-B2AA-FEF3FA24CD97}"/>
                  </a:ext>
                </a:extLst>
              </p:cNvPr>
              <p:cNvGrpSpPr/>
              <p:nvPr/>
            </p:nvGrpSpPr>
            <p:grpSpPr>
              <a:xfrm>
                <a:off x="4420477" y="1307204"/>
                <a:ext cx="1173300" cy="1566345"/>
                <a:chOff x="9265934" y="2596594"/>
                <a:chExt cx="1173300" cy="1566345"/>
              </a:xfrm>
              <a:grpFill/>
            </p:grpSpPr>
            <p:sp>
              <p:nvSpPr>
                <p:cNvPr id="37" name="Freeform 12">
                  <a:extLst>
                    <a:ext uri="{FF2B5EF4-FFF2-40B4-BE49-F238E27FC236}">
                      <a16:creationId xmlns:a16="http://schemas.microsoft.com/office/drawing/2014/main" id="{094519E6-EA16-7E3E-BD1F-C1C18701FC2E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265934" y="2596594"/>
                  <a:ext cx="1173300" cy="1451261"/>
                </a:xfrm>
                <a:custGeom>
                  <a:avLst/>
                  <a:gdLst>
                    <a:gd name="T0" fmla="*/ 22 w 372"/>
                    <a:gd name="T1" fmla="*/ 84 h 474"/>
                    <a:gd name="T2" fmla="*/ 186 w 372"/>
                    <a:gd name="T3" fmla="*/ 144 h 474"/>
                    <a:gd name="T4" fmla="*/ 186 w 372"/>
                    <a:gd name="T5" fmla="*/ 372 h 474"/>
                    <a:gd name="T6" fmla="*/ 351 w 372"/>
                    <a:gd name="T7" fmla="*/ 391 h 474"/>
                    <a:gd name="T8" fmla="*/ 22 w 372"/>
                    <a:gd name="T9" fmla="*/ 393 h 474"/>
                    <a:gd name="T10" fmla="*/ 22 w 372"/>
                    <a:gd name="T11" fmla="*/ 328 h 474"/>
                    <a:gd name="T12" fmla="*/ 322 w 372"/>
                    <a:gd name="T13" fmla="*/ 320 h 474"/>
                    <a:gd name="T14" fmla="*/ 252 w 372"/>
                    <a:gd name="T15" fmla="*/ 343 h 474"/>
                    <a:gd name="T16" fmla="*/ 234 w 372"/>
                    <a:gd name="T17" fmla="*/ 346 h 474"/>
                    <a:gd name="T18" fmla="*/ 214 w 372"/>
                    <a:gd name="T19" fmla="*/ 347 h 474"/>
                    <a:gd name="T20" fmla="*/ 158 w 372"/>
                    <a:gd name="T21" fmla="*/ 347 h 474"/>
                    <a:gd name="T22" fmla="*/ 138 w 372"/>
                    <a:gd name="T23" fmla="*/ 346 h 474"/>
                    <a:gd name="T24" fmla="*/ 59 w 372"/>
                    <a:gd name="T25" fmla="*/ 325 h 474"/>
                    <a:gd name="T26" fmla="*/ 42 w 372"/>
                    <a:gd name="T27" fmla="*/ 315 h 474"/>
                    <a:gd name="T28" fmla="*/ 35 w 372"/>
                    <a:gd name="T29" fmla="*/ 310 h 474"/>
                    <a:gd name="T30" fmla="*/ 27 w 372"/>
                    <a:gd name="T31" fmla="*/ 301 h 474"/>
                    <a:gd name="T32" fmla="*/ 23 w 372"/>
                    <a:gd name="T33" fmla="*/ 294 h 474"/>
                    <a:gd name="T34" fmla="*/ 22 w 372"/>
                    <a:gd name="T35" fmla="*/ 226 h 474"/>
                    <a:gd name="T36" fmla="*/ 351 w 372"/>
                    <a:gd name="T37" fmla="*/ 227 h 474"/>
                    <a:gd name="T38" fmla="*/ 351 w 372"/>
                    <a:gd name="T39" fmla="*/ 291 h 474"/>
                    <a:gd name="T40" fmla="*/ 349 w 372"/>
                    <a:gd name="T41" fmla="*/ 296 h 474"/>
                    <a:gd name="T42" fmla="*/ 344 w 372"/>
                    <a:gd name="T43" fmla="*/ 304 h 474"/>
                    <a:gd name="T44" fmla="*/ 336 w 372"/>
                    <a:gd name="T45" fmla="*/ 311 h 474"/>
                    <a:gd name="T46" fmla="*/ 323 w 372"/>
                    <a:gd name="T47" fmla="*/ 320 h 474"/>
                    <a:gd name="T48" fmla="*/ 48 w 372"/>
                    <a:gd name="T49" fmla="*/ 221 h 474"/>
                    <a:gd name="T50" fmla="*/ 48 w 372"/>
                    <a:gd name="T51" fmla="*/ 221 h 474"/>
                    <a:gd name="T52" fmla="*/ 22 w 372"/>
                    <a:gd name="T53" fmla="*/ 124 h 474"/>
                    <a:gd name="T54" fmla="*/ 29 w 372"/>
                    <a:gd name="T55" fmla="*/ 130 h 474"/>
                    <a:gd name="T56" fmla="*/ 48 w 372"/>
                    <a:gd name="T57" fmla="*/ 142 h 474"/>
                    <a:gd name="T58" fmla="*/ 64 w 372"/>
                    <a:gd name="T59" fmla="*/ 148 h 474"/>
                    <a:gd name="T60" fmla="*/ 90 w 372"/>
                    <a:gd name="T61" fmla="*/ 157 h 474"/>
                    <a:gd name="T62" fmla="*/ 110 w 372"/>
                    <a:gd name="T63" fmla="*/ 161 h 474"/>
                    <a:gd name="T64" fmla="*/ 143 w 372"/>
                    <a:gd name="T65" fmla="*/ 166 h 474"/>
                    <a:gd name="T66" fmla="*/ 167 w 372"/>
                    <a:gd name="T67" fmla="*/ 168 h 474"/>
                    <a:gd name="T68" fmla="*/ 226 w 372"/>
                    <a:gd name="T69" fmla="*/ 166 h 474"/>
                    <a:gd name="T70" fmla="*/ 250 w 372"/>
                    <a:gd name="T71" fmla="*/ 163 h 474"/>
                    <a:gd name="T72" fmla="*/ 281 w 372"/>
                    <a:gd name="T73" fmla="*/ 157 h 474"/>
                    <a:gd name="T74" fmla="*/ 300 w 372"/>
                    <a:gd name="T75" fmla="*/ 152 h 474"/>
                    <a:gd name="T76" fmla="*/ 323 w 372"/>
                    <a:gd name="T77" fmla="*/ 142 h 474"/>
                    <a:gd name="T78" fmla="*/ 336 w 372"/>
                    <a:gd name="T79" fmla="*/ 135 h 474"/>
                    <a:gd name="T80" fmla="*/ 351 w 372"/>
                    <a:gd name="T81" fmla="*/ 124 h 474"/>
                    <a:gd name="T82" fmla="*/ 350 w 372"/>
                    <a:gd name="T83" fmla="*/ 192 h 474"/>
                    <a:gd name="T84" fmla="*/ 346 w 372"/>
                    <a:gd name="T85" fmla="*/ 199 h 474"/>
                    <a:gd name="T86" fmla="*/ 338 w 372"/>
                    <a:gd name="T87" fmla="*/ 208 h 474"/>
                    <a:gd name="T88" fmla="*/ 330 w 372"/>
                    <a:gd name="T89" fmla="*/ 214 h 474"/>
                    <a:gd name="T90" fmla="*/ 313 w 372"/>
                    <a:gd name="T91" fmla="*/ 223 h 474"/>
                    <a:gd name="T92" fmla="*/ 237 w 372"/>
                    <a:gd name="T93" fmla="*/ 243 h 474"/>
                    <a:gd name="T94" fmla="*/ 216 w 372"/>
                    <a:gd name="T95" fmla="*/ 245 h 474"/>
                    <a:gd name="T96" fmla="*/ 169 w 372"/>
                    <a:gd name="T97" fmla="*/ 246 h 474"/>
                    <a:gd name="T98" fmla="*/ 139 w 372"/>
                    <a:gd name="T99" fmla="*/ 244 h 474"/>
                    <a:gd name="T100" fmla="*/ 121 w 372"/>
                    <a:gd name="T101" fmla="*/ 241 h 474"/>
                    <a:gd name="T102" fmla="*/ 50 w 372"/>
                    <a:gd name="T103" fmla="*/ 218 h 474"/>
                    <a:gd name="T104" fmla="*/ 36 w 372"/>
                    <a:gd name="T105" fmla="*/ 209 h 474"/>
                    <a:gd name="T106" fmla="*/ 29 w 372"/>
                    <a:gd name="T107" fmla="*/ 202 h 474"/>
                    <a:gd name="T108" fmla="*/ 24 w 372"/>
                    <a:gd name="T109" fmla="*/ 194 h 474"/>
                    <a:gd name="T110" fmla="*/ 22 w 372"/>
                    <a:gd name="T111" fmla="*/ 186 h 474"/>
                    <a:gd name="T112" fmla="*/ 371 w 372"/>
                    <a:gd name="T113" fmla="*/ 74 h 474"/>
                    <a:gd name="T114" fmla="*/ 2 w 372"/>
                    <a:gd name="T115" fmla="*/ 74 h 474"/>
                    <a:gd name="T116" fmla="*/ 1 w 372"/>
                    <a:gd name="T117" fmla="*/ 399 h 474"/>
                    <a:gd name="T118" fmla="*/ 372 w 372"/>
                    <a:gd name="T119" fmla="*/ 394 h 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72" h="474">
                      <a:moveTo>
                        <a:pt x="186" y="144"/>
                      </a:moveTo>
                      <a:lnTo>
                        <a:pt x="186" y="144"/>
                      </a:lnTo>
                      <a:cubicBezTo>
                        <a:pt x="84" y="144"/>
                        <a:pt x="22" y="109"/>
                        <a:pt x="22" y="84"/>
                      </a:cubicBezTo>
                      <a:cubicBezTo>
                        <a:pt x="22" y="46"/>
                        <a:pt x="118" y="23"/>
                        <a:pt x="186" y="23"/>
                      </a:cubicBezTo>
                      <a:cubicBezTo>
                        <a:pt x="288" y="23"/>
                        <a:pt x="351" y="59"/>
                        <a:pt x="351" y="84"/>
                      </a:cubicBezTo>
                      <a:cubicBezTo>
                        <a:pt x="351" y="109"/>
                        <a:pt x="288" y="144"/>
                        <a:pt x="186" y="144"/>
                      </a:cubicBezTo>
                      <a:lnTo>
                        <a:pt x="186" y="144"/>
                      </a:lnTo>
                      <a:close/>
                      <a:moveTo>
                        <a:pt x="186" y="372"/>
                      </a:moveTo>
                      <a:lnTo>
                        <a:pt x="186" y="372"/>
                      </a:lnTo>
                      <a:cubicBezTo>
                        <a:pt x="259" y="372"/>
                        <a:pt x="319" y="356"/>
                        <a:pt x="351" y="329"/>
                      </a:cubicBezTo>
                      <a:cubicBezTo>
                        <a:pt x="351" y="328"/>
                        <a:pt x="351" y="328"/>
                        <a:pt x="351" y="328"/>
                      </a:cubicBezTo>
                      <a:lnTo>
                        <a:pt x="351" y="391"/>
                      </a:lnTo>
                      <a:lnTo>
                        <a:pt x="351" y="392"/>
                      </a:lnTo>
                      <a:cubicBezTo>
                        <a:pt x="347" y="420"/>
                        <a:pt x="279" y="450"/>
                        <a:pt x="186" y="450"/>
                      </a:cubicBezTo>
                      <a:cubicBezTo>
                        <a:pt x="94" y="450"/>
                        <a:pt x="26" y="420"/>
                        <a:pt x="22" y="393"/>
                      </a:cubicBezTo>
                      <a:cubicBezTo>
                        <a:pt x="22" y="392"/>
                        <a:pt x="22" y="392"/>
                        <a:pt x="22" y="392"/>
                      </a:cubicBezTo>
                      <a:lnTo>
                        <a:pt x="22" y="328"/>
                      </a:lnTo>
                      <a:cubicBezTo>
                        <a:pt x="22" y="328"/>
                        <a:pt x="22" y="328"/>
                        <a:pt x="22" y="328"/>
                      </a:cubicBezTo>
                      <a:cubicBezTo>
                        <a:pt x="53" y="356"/>
                        <a:pt x="113" y="372"/>
                        <a:pt x="186" y="372"/>
                      </a:cubicBezTo>
                      <a:lnTo>
                        <a:pt x="186" y="372"/>
                      </a:lnTo>
                      <a:close/>
                      <a:moveTo>
                        <a:pt x="322" y="320"/>
                      </a:moveTo>
                      <a:lnTo>
                        <a:pt x="322" y="320"/>
                      </a:lnTo>
                      <a:cubicBezTo>
                        <a:pt x="320" y="322"/>
                        <a:pt x="317" y="323"/>
                        <a:pt x="313" y="325"/>
                      </a:cubicBezTo>
                      <a:cubicBezTo>
                        <a:pt x="297" y="333"/>
                        <a:pt x="275" y="339"/>
                        <a:pt x="252" y="343"/>
                      </a:cubicBezTo>
                      <a:lnTo>
                        <a:pt x="251" y="343"/>
                      </a:lnTo>
                      <a:cubicBezTo>
                        <a:pt x="247" y="344"/>
                        <a:pt x="242" y="345"/>
                        <a:pt x="237" y="345"/>
                      </a:cubicBezTo>
                      <a:lnTo>
                        <a:pt x="234" y="346"/>
                      </a:lnTo>
                      <a:cubicBezTo>
                        <a:pt x="230" y="346"/>
                        <a:pt x="225" y="347"/>
                        <a:pt x="221" y="347"/>
                      </a:cubicBezTo>
                      <a:cubicBezTo>
                        <a:pt x="220" y="347"/>
                        <a:pt x="219" y="347"/>
                        <a:pt x="217" y="347"/>
                      </a:cubicBezTo>
                      <a:lnTo>
                        <a:pt x="214" y="347"/>
                      </a:lnTo>
                      <a:cubicBezTo>
                        <a:pt x="210" y="348"/>
                        <a:pt x="207" y="348"/>
                        <a:pt x="204" y="348"/>
                      </a:cubicBezTo>
                      <a:cubicBezTo>
                        <a:pt x="192" y="349"/>
                        <a:pt x="180" y="349"/>
                        <a:pt x="169" y="348"/>
                      </a:cubicBezTo>
                      <a:cubicBezTo>
                        <a:pt x="165" y="348"/>
                        <a:pt x="162" y="348"/>
                        <a:pt x="158" y="347"/>
                      </a:cubicBezTo>
                      <a:lnTo>
                        <a:pt x="157" y="347"/>
                      </a:lnTo>
                      <a:cubicBezTo>
                        <a:pt x="155" y="347"/>
                        <a:pt x="154" y="347"/>
                        <a:pt x="152" y="347"/>
                      </a:cubicBezTo>
                      <a:cubicBezTo>
                        <a:pt x="147" y="347"/>
                        <a:pt x="143" y="346"/>
                        <a:pt x="138" y="346"/>
                      </a:cubicBezTo>
                      <a:cubicBezTo>
                        <a:pt x="137" y="345"/>
                        <a:pt x="137" y="345"/>
                        <a:pt x="136" y="345"/>
                      </a:cubicBezTo>
                      <a:cubicBezTo>
                        <a:pt x="131" y="345"/>
                        <a:pt x="126" y="344"/>
                        <a:pt x="121" y="343"/>
                      </a:cubicBezTo>
                      <a:cubicBezTo>
                        <a:pt x="98" y="339"/>
                        <a:pt x="76" y="333"/>
                        <a:pt x="59" y="325"/>
                      </a:cubicBezTo>
                      <a:cubicBezTo>
                        <a:pt x="56" y="323"/>
                        <a:pt x="53" y="322"/>
                        <a:pt x="51" y="320"/>
                      </a:cubicBezTo>
                      <a:lnTo>
                        <a:pt x="50" y="320"/>
                      </a:lnTo>
                      <a:cubicBezTo>
                        <a:pt x="47" y="319"/>
                        <a:pt x="45" y="317"/>
                        <a:pt x="42" y="315"/>
                      </a:cubicBezTo>
                      <a:lnTo>
                        <a:pt x="41" y="315"/>
                      </a:lnTo>
                      <a:cubicBezTo>
                        <a:pt x="40" y="314"/>
                        <a:pt x="38" y="312"/>
                        <a:pt x="36" y="311"/>
                      </a:cubicBezTo>
                      <a:lnTo>
                        <a:pt x="35" y="310"/>
                      </a:lnTo>
                      <a:cubicBezTo>
                        <a:pt x="33" y="308"/>
                        <a:pt x="32" y="307"/>
                        <a:pt x="31" y="306"/>
                      </a:cubicBezTo>
                      <a:cubicBezTo>
                        <a:pt x="30" y="306"/>
                        <a:pt x="30" y="305"/>
                        <a:pt x="29" y="304"/>
                      </a:cubicBezTo>
                      <a:cubicBezTo>
                        <a:pt x="28" y="303"/>
                        <a:pt x="27" y="302"/>
                        <a:pt x="27" y="301"/>
                      </a:cubicBezTo>
                      <a:cubicBezTo>
                        <a:pt x="26" y="300"/>
                        <a:pt x="26" y="300"/>
                        <a:pt x="25" y="299"/>
                      </a:cubicBezTo>
                      <a:cubicBezTo>
                        <a:pt x="25" y="298"/>
                        <a:pt x="24" y="297"/>
                        <a:pt x="24" y="296"/>
                      </a:cubicBezTo>
                      <a:cubicBezTo>
                        <a:pt x="23" y="296"/>
                        <a:pt x="23" y="295"/>
                        <a:pt x="23" y="294"/>
                      </a:cubicBezTo>
                      <a:cubicBezTo>
                        <a:pt x="22" y="293"/>
                        <a:pt x="22" y="292"/>
                        <a:pt x="22" y="291"/>
                      </a:cubicBezTo>
                      <a:cubicBezTo>
                        <a:pt x="22" y="290"/>
                        <a:pt x="22" y="289"/>
                        <a:pt x="22" y="288"/>
                      </a:cubicBezTo>
                      <a:lnTo>
                        <a:pt x="22" y="226"/>
                      </a:lnTo>
                      <a:cubicBezTo>
                        <a:pt x="22" y="226"/>
                        <a:pt x="22" y="226"/>
                        <a:pt x="22" y="226"/>
                      </a:cubicBezTo>
                      <a:cubicBezTo>
                        <a:pt x="53" y="254"/>
                        <a:pt x="113" y="270"/>
                        <a:pt x="186" y="270"/>
                      </a:cubicBezTo>
                      <a:cubicBezTo>
                        <a:pt x="259" y="270"/>
                        <a:pt x="319" y="254"/>
                        <a:pt x="351" y="227"/>
                      </a:cubicBezTo>
                      <a:cubicBezTo>
                        <a:pt x="351" y="226"/>
                        <a:pt x="351" y="226"/>
                        <a:pt x="351" y="226"/>
                      </a:cubicBezTo>
                      <a:lnTo>
                        <a:pt x="351" y="288"/>
                      </a:lnTo>
                      <a:cubicBezTo>
                        <a:pt x="351" y="289"/>
                        <a:pt x="351" y="290"/>
                        <a:pt x="351" y="291"/>
                      </a:cubicBezTo>
                      <a:lnTo>
                        <a:pt x="351" y="291"/>
                      </a:lnTo>
                      <a:cubicBezTo>
                        <a:pt x="350" y="292"/>
                        <a:pt x="350" y="293"/>
                        <a:pt x="350" y="294"/>
                      </a:cubicBezTo>
                      <a:cubicBezTo>
                        <a:pt x="350" y="295"/>
                        <a:pt x="349" y="296"/>
                        <a:pt x="349" y="296"/>
                      </a:cubicBezTo>
                      <a:cubicBezTo>
                        <a:pt x="349" y="297"/>
                        <a:pt x="348" y="298"/>
                        <a:pt x="348" y="299"/>
                      </a:cubicBezTo>
                      <a:cubicBezTo>
                        <a:pt x="347" y="300"/>
                        <a:pt x="347" y="301"/>
                        <a:pt x="346" y="301"/>
                      </a:cubicBezTo>
                      <a:cubicBezTo>
                        <a:pt x="345" y="302"/>
                        <a:pt x="344" y="303"/>
                        <a:pt x="344" y="304"/>
                      </a:cubicBezTo>
                      <a:cubicBezTo>
                        <a:pt x="343" y="305"/>
                        <a:pt x="342" y="306"/>
                        <a:pt x="342" y="306"/>
                      </a:cubicBezTo>
                      <a:cubicBezTo>
                        <a:pt x="341" y="307"/>
                        <a:pt x="340" y="308"/>
                        <a:pt x="338" y="310"/>
                      </a:cubicBezTo>
                      <a:cubicBezTo>
                        <a:pt x="338" y="310"/>
                        <a:pt x="337" y="311"/>
                        <a:pt x="336" y="311"/>
                      </a:cubicBezTo>
                      <a:cubicBezTo>
                        <a:pt x="335" y="312"/>
                        <a:pt x="333" y="314"/>
                        <a:pt x="331" y="315"/>
                      </a:cubicBezTo>
                      <a:cubicBezTo>
                        <a:pt x="331" y="315"/>
                        <a:pt x="330" y="316"/>
                        <a:pt x="330" y="316"/>
                      </a:cubicBezTo>
                      <a:cubicBezTo>
                        <a:pt x="328" y="317"/>
                        <a:pt x="325" y="319"/>
                        <a:pt x="323" y="320"/>
                      </a:cubicBezTo>
                      <a:lnTo>
                        <a:pt x="322" y="320"/>
                      </a:lnTo>
                      <a:lnTo>
                        <a:pt x="322" y="320"/>
                      </a:lnTo>
                      <a:close/>
                      <a:moveTo>
                        <a:pt x="48" y="221"/>
                      </a:moveTo>
                      <a:lnTo>
                        <a:pt x="48" y="221"/>
                      </a:lnTo>
                      <a:lnTo>
                        <a:pt x="48" y="221"/>
                      </a:lnTo>
                      <a:lnTo>
                        <a:pt x="48" y="221"/>
                      </a:lnTo>
                      <a:lnTo>
                        <a:pt x="48" y="221"/>
                      </a:lnTo>
                      <a:lnTo>
                        <a:pt x="48" y="221"/>
                      </a:lnTo>
                      <a:close/>
                      <a:moveTo>
                        <a:pt x="22" y="124"/>
                      </a:moveTo>
                      <a:lnTo>
                        <a:pt x="22" y="124"/>
                      </a:lnTo>
                      <a:cubicBezTo>
                        <a:pt x="23" y="126"/>
                        <a:pt x="26" y="127"/>
                        <a:pt x="28" y="129"/>
                      </a:cubicBezTo>
                      <a:lnTo>
                        <a:pt x="29" y="130"/>
                      </a:lnTo>
                      <a:cubicBezTo>
                        <a:pt x="32" y="132"/>
                        <a:pt x="34" y="133"/>
                        <a:pt x="37" y="135"/>
                      </a:cubicBezTo>
                      <a:lnTo>
                        <a:pt x="39" y="137"/>
                      </a:lnTo>
                      <a:cubicBezTo>
                        <a:pt x="42" y="138"/>
                        <a:pt x="45" y="140"/>
                        <a:pt x="48" y="142"/>
                      </a:cubicBezTo>
                      <a:cubicBezTo>
                        <a:pt x="49" y="142"/>
                        <a:pt x="49" y="142"/>
                        <a:pt x="49" y="142"/>
                      </a:cubicBezTo>
                      <a:cubicBezTo>
                        <a:pt x="53" y="144"/>
                        <a:pt x="56" y="145"/>
                        <a:pt x="60" y="147"/>
                      </a:cubicBezTo>
                      <a:lnTo>
                        <a:pt x="64" y="148"/>
                      </a:lnTo>
                      <a:cubicBezTo>
                        <a:pt x="67" y="150"/>
                        <a:pt x="70" y="151"/>
                        <a:pt x="74" y="152"/>
                      </a:cubicBezTo>
                      <a:cubicBezTo>
                        <a:pt x="75" y="152"/>
                        <a:pt x="76" y="153"/>
                        <a:pt x="77" y="153"/>
                      </a:cubicBezTo>
                      <a:cubicBezTo>
                        <a:pt x="81" y="154"/>
                        <a:pt x="85" y="156"/>
                        <a:pt x="90" y="157"/>
                      </a:cubicBezTo>
                      <a:cubicBezTo>
                        <a:pt x="90" y="157"/>
                        <a:pt x="91" y="157"/>
                        <a:pt x="92" y="157"/>
                      </a:cubicBezTo>
                      <a:cubicBezTo>
                        <a:pt x="96" y="158"/>
                        <a:pt x="101" y="159"/>
                        <a:pt x="105" y="160"/>
                      </a:cubicBezTo>
                      <a:lnTo>
                        <a:pt x="110" y="161"/>
                      </a:lnTo>
                      <a:cubicBezTo>
                        <a:pt x="114" y="162"/>
                        <a:pt x="118" y="163"/>
                        <a:pt x="122" y="163"/>
                      </a:cubicBezTo>
                      <a:lnTo>
                        <a:pt x="126" y="164"/>
                      </a:lnTo>
                      <a:cubicBezTo>
                        <a:pt x="131" y="165"/>
                        <a:pt x="137" y="165"/>
                        <a:pt x="143" y="166"/>
                      </a:cubicBezTo>
                      <a:lnTo>
                        <a:pt x="147" y="166"/>
                      </a:lnTo>
                      <a:cubicBezTo>
                        <a:pt x="152" y="167"/>
                        <a:pt x="156" y="167"/>
                        <a:pt x="161" y="167"/>
                      </a:cubicBezTo>
                      <a:lnTo>
                        <a:pt x="167" y="168"/>
                      </a:lnTo>
                      <a:cubicBezTo>
                        <a:pt x="180" y="168"/>
                        <a:pt x="193" y="168"/>
                        <a:pt x="206" y="168"/>
                      </a:cubicBezTo>
                      <a:lnTo>
                        <a:pt x="212" y="167"/>
                      </a:lnTo>
                      <a:cubicBezTo>
                        <a:pt x="217" y="167"/>
                        <a:pt x="221" y="167"/>
                        <a:pt x="226" y="166"/>
                      </a:cubicBezTo>
                      <a:lnTo>
                        <a:pt x="230" y="166"/>
                      </a:lnTo>
                      <a:cubicBezTo>
                        <a:pt x="236" y="165"/>
                        <a:pt x="241" y="165"/>
                        <a:pt x="247" y="164"/>
                      </a:cubicBezTo>
                      <a:lnTo>
                        <a:pt x="250" y="163"/>
                      </a:lnTo>
                      <a:cubicBezTo>
                        <a:pt x="255" y="163"/>
                        <a:pt x="259" y="162"/>
                        <a:pt x="263" y="161"/>
                      </a:cubicBezTo>
                      <a:lnTo>
                        <a:pt x="268" y="160"/>
                      </a:lnTo>
                      <a:cubicBezTo>
                        <a:pt x="272" y="159"/>
                        <a:pt x="276" y="158"/>
                        <a:pt x="281" y="157"/>
                      </a:cubicBezTo>
                      <a:lnTo>
                        <a:pt x="283" y="157"/>
                      </a:lnTo>
                      <a:cubicBezTo>
                        <a:pt x="287" y="156"/>
                        <a:pt x="292" y="154"/>
                        <a:pt x="296" y="153"/>
                      </a:cubicBezTo>
                      <a:lnTo>
                        <a:pt x="300" y="152"/>
                      </a:lnTo>
                      <a:cubicBezTo>
                        <a:pt x="303" y="151"/>
                        <a:pt x="306" y="150"/>
                        <a:pt x="309" y="148"/>
                      </a:cubicBezTo>
                      <a:lnTo>
                        <a:pt x="312" y="147"/>
                      </a:lnTo>
                      <a:cubicBezTo>
                        <a:pt x="316" y="145"/>
                        <a:pt x="320" y="144"/>
                        <a:pt x="323" y="142"/>
                      </a:cubicBezTo>
                      <a:cubicBezTo>
                        <a:pt x="324" y="142"/>
                        <a:pt x="324" y="142"/>
                        <a:pt x="325" y="141"/>
                      </a:cubicBezTo>
                      <a:cubicBezTo>
                        <a:pt x="328" y="140"/>
                        <a:pt x="331" y="138"/>
                        <a:pt x="334" y="137"/>
                      </a:cubicBezTo>
                      <a:lnTo>
                        <a:pt x="336" y="135"/>
                      </a:lnTo>
                      <a:cubicBezTo>
                        <a:pt x="339" y="133"/>
                        <a:pt x="341" y="132"/>
                        <a:pt x="344" y="130"/>
                      </a:cubicBezTo>
                      <a:lnTo>
                        <a:pt x="345" y="129"/>
                      </a:lnTo>
                      <a:cubicBezTo>
                        <a:pt x="347" y="127"/>
                        <a:pt x="349" y="126"/>
                        <a:pt x="351" y="124"/>
                      </a:cubicBezTo>
                      <a:lnTo>
                        <a:pt x="351" y="186"/>
                      </a:lnTo>
                      <a:cubicBezTo>
                        <a:pt x="351" y="187"/>
                        <a:pt x="351" y="188"/>
                        <a:pt x="351" y="189"/>
                      </a:cubicBezTo>
                      <a:cubicBezTo>
                        <a:pt x="350" y="190"/>
                        <a:pt x="350" y="191"/>
                        <a:pt x="350" y="192"/>
                      </a:cubicBezTo>
                      <a:cubicBezTo>
                        <a:pt x="350" y="193"/>
                        <a:pt x="349" y="194"/>
                        <a:pt x="349" y="194"/>
                      </a:cubicBezTo>
                      <a:cubicBezTo>
                        <a:pt x="349" y="195"/>
                        <a:pt x="348" y="196"/>
                        <a:pt x="348" y="197"/>
                      </a:cubicBezTo>
                      <a:cubicBezTo>
                        <a:pt x="347" y="198"/>
                        <a:pt x="347" y="198"/>
                        <a:pt x="346" y="199"/>
                      </a:cubicBezTo>
                      <a:cubicBezTo>
                        <a:pt x="345" y="200"/>
                        <a:pt x="345" y="201"/>
                        <a:pt x="344" y="202"/>
                      </a:cubicBezTo>
                      <a:lnTo>
                        <a:pt x="342" y="204"/>
                      </a:lnTo>
                      <a:cubicBezTo>
                        <a:pt x="341" y="205"/>
                        <a:pt x="340" y="206"/>
                        <a:pt x="338" y="208"/>
                      </a:cubicBezTo>
                      <a:lnTo>
                        <a:pt x="336" y="209"/>
                      </a:lnTo>
                      <a:cubicBezTo>
                        <a:pt x="335" y="210"/>
                        <a:pt x="333" y="212"/>
                        <a:pt x="331" y="213"/>
                      </a:cubicBezTo>
                      <a:lnTo>
                        <a:pt x="330" y="214"/>
                      </a:lnTo>
                      <a:cubicBezTo>
                        <a:pt x="328" y="215"/>
                        <a:pt x="325" y="217"/>
                        <a:pt x="323" y="218"/>
                      </a:cubicBezTo>
                      <a:lnTo>
                        <a:pt x="322" y="218"/>
                      </a:lnTo>
                      <a:cubicBezTo>
                        <a:pt x="319" y="220"/>
                        <a:pt x="317" y="221"/>
                        <a:pt x="313" y="223"/>
                      </a:cubicBezTo>
                      <a:cubicBezTo>
                        <a:pt x="296" y="231"/>
                        <a:pt x="275" y="237"/>
                        <a:pt x="252" y="241"/>
                      </a:cubicBezTo>
                      <a:lnTo>
                        <a:pt x="251" y="241"/>
                      </a:lnTo>
                      <a:cubicBezTo>
                        <a:pt x="247" y="242"/>
                        <a:pt x="242" y="243"/>
                        <a:pt x="237" y="243"/>
                      </a:cubicBezTo>
                      <a:cubicBezTo>
                        <a:pt x="236" y="243"/>
                        <a:pt x="235" y="243"/>
                        <a:pt x="234" y="244"/>
                      </a:cubicBezTo>
                      <a:cubicBezTo>
                        <a:pt x="230" y="244"/>
                        <a:pt x="225" y="245"/>
                        <a:pt x="221" y="245"/>
                      </a:cubicBezTo>
                      <a:cubicBezTo>
                        <a:pt x="219" y="245"/>
                        <a:pt x="217" y="245"/>
                        <a:pt x="216" y="245"/>
                      </a:cubicBezTo>
                      <a:lnTo>
                        <a:pt x="214" y="245"/>
                      </a:lnTo>
                      <a:cubicBezTo>
                        <a:pt x="211" y="246"/>
                        <a:pt x="207" y="246"/>
                        <a:pt x="204" y="246"/>
                      </a:cubicBezTo>
                      <a:cubicBezTo>
                        <a:pt x="192" y="246"/>
                        <a:pt x="180" y="246"/>
                        <a:pt x="169" y="246"/>
                      </a:cubicBezTo>
                      <a:cubicBezTo>
                        <a:pt x="166" y="246"/>
                        <a:pt x="164" y="246"/>
                        <a:pt x="162" y="246"/>
                      </a:cubicBezTo>
                      <a:lnTo>
                        <a:pt x="152" y="245"/>
                      </a:lnTo>
                      <a:cubicBezTo>
                        <a:pt x="147" y="245"/>
                        <a:pt x="143" y="244"/>
                        <a:pt x="139" y="244"/>
                      </a:cubicBezTo>
                      <a:lnTo>
                        <a:pt x="136" y="243"/>
                      </a:lnTo>
                      <a:cubicBezTo>
                        <a:pt x="131" y="243"/>
                        <a:pt x="126" y="242"/>
                        <a:pt x="122" y="241"/>
                      </a:cubicBezTo>
                      <a:lnTo>
                        <a:pt x="121" y="241"/>
                      </a:lnTo>
                      <a:cubicBezTo>
                        <a:pt x="98" y="237"/>
                        <a:pt x="76" y="231"/>
                        <a:pt x="59" y="223"/>
                      </a:cubicBezTo>
                      <a:cubicBezTo>
                        <a:pt x="56" y="221"/>
                        <a:pt x="53" y="220"/>
                        <a:pt x="51" y="219"/>
                      </a:cubicBezTo>
                      <a:cubicBezTo>
                        <a:pt x="50" y="218"/>
                        <a:pt x="50" y="218"/>
                        <a:pt x="50" y="218"/>
                      </a:cubicBezTo>
                      <a:cubicBezTo>
                        <a:pt x="47" y="217"/>
                        <a:pt x="45" y="215"/>
                        <a:pt x="43" y="214"/>
                      </a:cubicBezTo>
                      <a:lnTo>
                        <a:pt x="41" y="213"/>
                      </a:lnTo>
                      <a:cubicBezTo>
                        <a:pt x="40" y="212"/>
                        <a:pt x="38" y="210"/>
                        <a:pt x="36" y="209"/>
                      </a:cubicBezTo>
                      <a:cubicBezTo>
                        <a:pt x="36" y="209"/>
                        <a:pt x="35" y="208"/>
                        <a:pt x="35" y="208"/>
                      </a:cubicBezTo>
                      <a:cubicBezTo>
                        <a:pt x="33" y="206"/>
                        <a:pt x="32" y="205"/>
                        <a:pt x="31" y="204"/>
                      </a:cubicBezTo>
                      <a:cubicBezTo>
                        <a:pt x="30" y="204"/>
                        <a:pt x="30" y="203"/>
                        <a:pt x="29" y="202"/>
                      </a:cubicBezTo>
                      <a:cubicBezTo>
                        <a:pt x="28" y="201"/>
                        <a:pt x="27" y="200"/>
                        <a:pt x="27" y="199"/>
                      </a:cubicBezTo>
                      <a:cubicBezTo>
                        <a:pt x="26" y="198"/>
                        <a:pt x="26" y="198"/>
                        <a:pt x="25" y="197"/>
                      </a:cubicBezTo>
                      <a:cubicBezTo>
                        <a:pt x="25" y="196"/>
                        <a:pt x="24" y="195"/>
                        <a:pt x="24" y="194"/>
                      </a:cubicBezTo>
                      <a:cubicBezTo>
                        <a:pt x="23" y="193"/>
                        <a:pt x="23" y="193"/>
                        <a:pt x="23" y="192"/>
                      </a:cubicBezTo>
                      <a:cubicBezTo>
                        <a:pt x="22" y="191"/>
                        <a:pt x="22" y="190"/>
                        <a:pt x="22" y="189"/>
                      </a:cubicBezTo>
                      <a:cubicBezTo>
                        <a:pt x="22" y="188"/>
                        <a:pt x="22" y="187"/>
                        <a:pt x="22" y="186"/>
                      </a:cubicBezTo>
                      <a:lnTo>
                        <a:pt x="22" y="124"/>
                      </a:lnTo>
                      <a:lnTo>
                        <a:pt x="22" y="124"/>
                      </a:lnTo>
                      <a:close/>
                      <a:moveTo>
                        <a:pt x="371" y="74"/>
                      </a:moveTo>
                      <a:lnTo>
                        <a:pt x="371" y="74"/>
                      </a:lnTo>
                      <a:cubicBezTo>
                        <a:pt x="359" y="23"/>
                        <a:pt x="267" y="0"/>
                        <a:pt x="186" y="0"/>
                      </a:cubicBezTo>
                      <a:cubicBezTo>
                        <a:pt x="106" y="0"/>
                        <a:pt x="13" y="23"/>
                        <a:pt x="2" y="74"/>
                      </a:cubicBezTo>
                      <a:cubicBezTo>
                        <a:pt x="1" y="76"/>
                        <a:pt x="0" y="78"/>
                        <a:pt x="0" y="80"/>
                      </a:cubicBezTo>
                      <a:lnTo>
                        <a:pt x="0" y="394"/>
                      </a:lnTo>
                      <a:cubicBezTo>
                        <a:pt x="0" y="396"/>
                        <a:pt x="1" y="398"/>
                        <a:pt x="1" y="399"/>
                      </a:cubicBezTo>
                      <a:cubicBezTo>
                        <a:pt x="10" y="442"/>
                        <a:pt x="88" y="474"/>
                        <a:pt x="186" y="474"/>
                      </a:cubicBezTo>
                      <a:cubicBezTo>
                        <a:pt x="284" y="474"/>
                        <a:pt x="362" y="443"/>
                        <a:pt x="371" y="399"/>
                      </a:cubicBezTo>
                      <a:cubicBezTo>
                        <a:pt x="372" y="398"/>
                        <a:pt x="372" y="396"/>
                        <a:pt x="372" y="394"/>
                      </a:cubicBezTo>
                      <a:lnTo>
                        <a:pt x="372" y="80"/>
                      </a:lnTo>
                      <a:cubicBezTo>
                        <a:pt x="372" y="78"/>
                        <a:pt x="372" y="76"/>
                        <a:pt x="371" y="74"/>
                      </a:cubicBezTo>
                      <a:close/>
                    </a:path>
                  </a:pathLst>
                </a:custGeom>
                <a:solidFill>
                  <a:srgbClr val="012169"/>
                </a:solidFill>
                <a:ln w="0">
                  <a:solidFill>
                    <a:srgbClr val="01216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mc:AlternateContent xmlns:mc="http://schemas.openxmlformats.org/markup-compatibility/2006" xmlns:p14="http://schemas.microsoft.com/office/powerpoint/2010/main">
              <mc:Choice Requires="p14">
                <p:contentPart p14:bwMode="auto" r:id="rId2">
                  <p14:nvContentPartPr>
                    <p14:cNvPr id="38" name="Ink 37">
                      <a:extLst>
                        <a:ext uri="{FF2B5EF4-FFF2-40B4-BE49-F238E27FC236}">
                          <a16:creationId xmlns:a16="http://schemas.microsoft.com/office/drawing/2014/main" id="{730BF722-E8B3-4BEC-D909-AEDCE2C9F917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10034444" y="4162579"/>
                    <a:ext cx="347" cy="360"/>
                  </p14:xfrm>
                </p:contentPart>
              </mc:Choice>
              <mc:Fallback xmlns="">
                <p:pic>
                  <p:nvPicPr>
                    <p:cNvPr id="238" name="Ink 237"/>
                    <p:cNvPicPr/>
                    <p:nvPr/>
                  </p:nvPicPr>
                  <p:blipFill>
                    <a:blip r:embed="rId11"/>
                    <a:stretch>
                      <a:fillRect/>
                    </a:stretch>
                  </p:blipFill>
                  <p:spPr>
                    <a:xfrm>
                      <a:off x="10028198" y="4156099"/>
                      <a:ext cx="12839" cy="1332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</p:grpSp>
        <p:sp>
          <p:nvSpPr>
            <p:cNvPr id="27" name="Freeform 683">
              <a:extLst>
                <a:ext uri="{FF2B5EF4-FFF2-40B4-BE49-F238E27FC236}">
                  <a16:creationId xmlns:a16="http://schemas.microsoft.com/office/drawing/2014/main" id="{A3CB5676-D8FF-D808-E395-46AB1F689C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256" y="1170650"/>
              <a:ext cx="236492" cy="218161"/>
            </a:xfrm>
            <a:custGeom>
              <a:avLst/>
              <a:gdLst>
                <a:gd name="T0" fmla="*/ 94 w 234"/>
                <a:gd name="T1" fmla="*/ 170 h 312"/>
                <a:gd name="T2" fmla="*/ 85 w 234"/>
                <a:gd name="T3" fmla="*/ 176 h 312"/>
                <a:gd name="T4" fmla="*/ 80 w 234"/>
                <a:gd name="T5" fmla="*/ 174 h 312"/>
                <a:gd name="T6" fmla="*/ 42 w 234"/>
                <a:gd name="T7" fmla="*/ 110 h 312"/>
                <a:gd name="T8" fmla="*/ 80 w 234"/>
                <a:gd name="T9" fmla="*/ 45 h 312"/>
                <a:gd name="T10" fmla="*/ 94 w 234"/>
                <a:gd name="T11" fmla="*/ 49 h 312"/>
                <a:gd name="T12" fmla="*/ 90 w 234"/>
                <a:gd name="T13" fmla="*/ 63 h 312"/>
                <a:gd name="T14" fmla="*/ 64 w 234"/>
                <a:gd name="T15" fmla="*/ 110 h 312"/>
                <a:gd name="T16" fmla="*/ 90 w 234"/>
                <a:gd name="T17" fmla="*/ 156 h 312"/>
                <a:gd name="T18" fmla="*/ 94 w 234"/>
                <a:gd name="T19" fmla="*/ 170 h 312"/>
                <a:gd name="T20" fmla="*/ 79 w 234"/>
                <a:gd name="T21" fmla="*/ 198 h 312"/>
                <a:gd name="T22" fmla="*/ 21 w 234"/>
                <a:gd name="T23" fmla="*/ 110 h 312"/>
                <a:gd name="T24" fmla="*/ 79 w 234"/>
                <a:gd name="T25" fmla="*/ 22 h 312"/>
                <a:gd name="T26" fmla="*/ 84 w 234"/>
                <a:gd name="T27" fmla="*/ 8 h 312"/>
                <a:gd name="T28" fmla="*/ 70 w 234"/>
                <a:gd name="T29" fmla="*/ 2 h 312"/>
                <a:gd name="T30" fmla="*/ 0 w 234"/>
                <a:gd name="T31" fmla="*/ 110 h 312"/>
                <a:gd name="T32" fmla="*/ 70 w 234"/>
                <a:gd name="T33" fmla="*/ 217 h 312"/>
                <a:gd name="T34" fmla="*/ 74 w 234"/>
                <a:gd name="T35" fmla="*/ 218 h 312"/>
                <a:gd name="T36" fmla="*/ 84 w 234"/>
                <a:gd name="T37" fmla="*/ 212 h 312"/>
                <a:gd name="T38" fmla="*/ 79 w 234"/>
                <a:gd name="T39" fmla="*/ 198 h 312"/>
                <a:gd name="T40" fmla="*/ 128 w 234"/>
                <a:gd name="T41" fmla="*/ 140 h 312"/>
                <a:gd name="T42" fmla="*/ 128 w 234"/>
                <a:gd name="T43" fmla="*/ 302 h 312"/>
                <a:gd name="T44" fmla="*/ 117 w 234"/>
                <a:gd name="T45" fmla="*/ 312 h 312"/>
                <a:gd name="T46" fmla="*/ 106 w 234"/>
                <a:gd name="T47" fmla="*/ 302 h 312"/>
                <a:gd name="T48" fmla="*/ 106 w 234"/>
                <a:gd name="T49" fmla="*/ 140 h 312"/>
                <a:gd name="T50" fmla="*/ 85 w 234"/>
                <a:gd name="T51" fmla="*/ 110 h 312"/>
                <a:gd name="T52" fmla="*/ 117 w 234"/>
                <a:gd name="T53" fmla="*/ 78 h 312"/>
                <a:gd name="T54" fmla="*/ 149 w 234"/>
                <a:gd name="T55" fmla="*/ 110 h 312"/>
                <a:gd name="T56" fmla="*/ 128 w 234"/>
                <a:gd name="T57" fmla="*/ 140 h 312"/>
                <a:gd name="T58" fmla="*/ 106 w 234"/>
                <a:gd name="T59" fmla="*/ 110 h 312"/>
                <a:gd name="T60" fmla="*/ 117 w 234"/>
                <a:gd name="T61" fmla="*/ 120 h 312"/>
                <a:gd name="T62" fmla="*/ 128 w 234"/>
                <a:gd name="T63" fmla="*/ 110 h 312"/>
                <a:gd name="T64" fmla="*/ 117 w 234"/>
                <a:gd name="T65" fmla="*/ 99 h 312"/>
                <a:gd name="T66" fmla="*/ 106 w 234"/>
                <a:gd name="T67" fmla="*/ 110 h 312"/>
                <a:gd name="T68" fmla="*/ 192 w 234"/>
                <a:gd name="T69" fmla="*/ 110 h 312"/>
                <a:gd name="T70" fmla="*/ 154 w 234"/>
                <a:gd name="T71" fmla="*/ 45 h 312"/>
                <a:gd name="T72" fmla="*/ 140 w 234"/>
                <a:gd name="T73" fmla="*/ 49 h 312"/>
                <a:gd name="T74" fmla="*/ 144 w 234"/>
                <a:gd name="T75" fmla="*/ 63 h 312"/>
                <a:gd name="T76" fmla="*/ 170 w 234"/>
                <a:gd name="T77" fmla="*/ 110 h 312"/>
                <a:gd name="T78" fmla="*/ 144 w 234"/>
                <a:gd name="T79" fmla="*/ 156 h 312"/>
                <a:gd name="T80" fmla="*/ 140 w 234"/>
                <a:gd name="T81" fmla="*/ 170 h 312"/>
                <a:gd name="T82" fmla="*/ 149 w 234"/>
                <a:gd name="T83" fmla="*/ 176 h 312"/>
                <a:gd name="T84" fmla="*/ 154 w 234"/>
                <a:gd name="T85" fmla="*/ 174 h 312"/>
                <a:gd name="T86" fmla="*/ 192 w 234"/>
                <a:gd name="T87" fmla="*/ 110 h 312"/>
                <a:gd name="T88" fmla="*/ 164 w 234"/>
                <a:gd name="T89" fmla="*/ 2 h 312"/>
                <a:gd name="T90" fmla="*/ 150 w 234"/>
                <a:gd name="T91" fmla="*/ 8 h 312"/>
                <a:gd name="T92" fmla="*/ 155 w 234"/>
                <a:gd name="T93" fmla="*/ 22 h 312"/>
                <a:gd name="T94" fmla="*/ 213 w 234"/>
                <a:gd name="T95" fmla="*/ 110 h 312"/>
                <a:gd name="T96" fmla="*/ 155 w 234"/>
                <a:gd name="T97" fmla="*/ 198 h 312"/>
                <a:gd name="T98" fmla="*/ 150 w 234"/>
                <a:gd name="T99" fmla="*/ 212 h 312"/>
                <a:gd name="T100" fmla="*/ 160 w 234"/>
                <a:gd name="T101" fmla="*/ 218 h 312"/>
                <a:gd name="T102" fmla="*/ 164 w 234"/>
                <a:gd name="T103" fmla="*/ 217 h 312"/>
                <a:gd name="T104" fmla="*/ 234 w 234"/>
                <a:gd name="T105" fmla="*/ 110 h 312"/>
                <a:gd name="T106" fmla="*/ 164 w 234"/>
                <a:gd name="T107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4" h="312">
                  <a:moveTo>
                    <a:pt x="94" y="170"/>
                  </a:moveTo>
                  <a:cubicBezTo>
                    <a:pt x="92" y="174"/>
                    <a:pt x="89" y="176"/>
                    <a:pt x="85" y="176"/>
                  </a:cubicBezTo>
                  <a:cubicBezTo>
                    <a:pt x="83" y="176"/>
                    <a:pt x="81" y="175"/>
                    <a:pt x="80" y="174"/>
                  </a:cubicBezTo>
                  <a:cubicBezTo>
                    <a:pt x="57" y="161"/>
                    <a:pt x="42" y="136"/>
                    <a:pt x="42" y="110"/>
                  </a:cubicBezTo>
                  <a:cubicBezTo>
                    <a:pt x="42" y="83"/>
                    <a:pt x="57" y="58"/>
                    <a:pt x="80" y="45"/>
                  </a:cubicBezTo>
                  <a:cubicBezTo>
                    <a:pt x="85" y="42"/>
                    <a:pt x="91" y="44"/>
                    <a:pt x="94" y="49"/>
                  </a:cubicBezTo>
                  <a:cubicBezTo>
                    <a:pt x="97" y="54"/>
                    <a:pt x="95" y="61"/>
                    <a:pt x="90" y="63"/>
                  </a:cubicBezTo>
                  <a:cubicBezTo>
                    <a:pt x="74" y="73"/>
                    <a:pt x="64" y="91"/>
                    <a:pt x="64" y="110"/>
                  </a:cubicBezTo>
                  <a:cubicBezTo>
                    <a:pt x="64" y="129"/>
                    <a:pt x="74" y="146"/>
                    <a:pt x="90" y="156"/>
                  </a:cubicBezTo>
                  <a:cubicBezTo>
                    <a:pt x="95" y="159"/>
                    <a:pt x="97" y="165"/>
                    <a:pt x="94" y="170"/>
                  </a:cubicBezTo>
                  <a:close/>
                  <a:moveTo>
                    <a:pt x="79" y="198"/>
                  </a:moveTo>
                  <a:cubicBezTo>
                    <a:pt x="44" y="182"/>
                    <a:pt x="21" y="148"/>
                    <a:pt x="21" y="110"/>
                  </a:cubicBezTo>
                  <a:cubicBezTo>
                    <a:pt x="21" y="71"/>
                    <a:pt x="44" y="37"/>
                    <a:pt x="79" y="22"/>
                  </a:cubicBezTo>
                  <a:cubicBezTo>
                    <a:pt x="84" y="19"/>
                    <a:pt x="86" y="13"/>
                    <a:pt x="84" y="8"/>
                  </a:cubicBezTo>
                  <a:cubicBezTo>
                    <a:pt x="82" y="2"/>
                    <a:pt x="75" y="0"/>
                    <a:pt x="70" y="2"/>
                  </a:cubicBezTo>
                  <a:cubicBezTo>
                    <a:pt x="27" y="21"/>
                    <a:pt x="0" y="63"/>
                    <a:pt x="0" y="110"/>
                  </a:cubicBezTo>
                  <a:cubicBezTo>
                    <a:pt x="0" y="156"/>
                    <a:pt x="27" y="199"/>
                    <a:pt x="70" y="217"/>
                  </a:cubicBezTo>
                  <a:cubicBezTo>
                    <a:pt x="71" y="218"/>
                    <a:pt x="73" y="218"/>
                    <a:pt x="74" y="218"/>
                  </a:cubicBezTo>
                  <a:cubicBezTo>
                    <a:pt x="78" y="218"/>
                    <a:pt x="82" y="216"/>
                    <a:pt x="84" y="212"/>
                  </a:cubicBezTo>
                  <a:cubicBezTo>
                    <a:pt x="86" y="206"/>
                    <a:pt x="84" y="200"/>
                    <a:pt x="79" y="198"/>
                  </a:cubicBezTo>
                  <a:close/>
                  <a:moveTo>
                    <a:pt x="128" y="140"/>
                  </a:moveTo>
                  <a:cubicBezTo>
                    <a:pt x="128" y="302"/>
                    <a:pt x="128" y="302"/>
                    <a:pt x="128" y="302"/>
                  </a:cubicBezTo>
                  <a:cubicBezTo>
                    <a:pt x="128" y="308"/>
                    <a:pt x="123" y="312"/>
                    <a:pt x="117" y="312"/>
                  </a:cubicBezTo>
                  <a:cubicBezTo>
                    <a:pt x="111" y="312"/>
                    <a:pt x="106" y="308"/>
                    <a:pt x="106" y="302"/>
                  </a:cubicBezTo>
                  <a:cubicBezTo>
                    <a:pt x="106" y="140"/>
                    <a:pt x="106" y="140"/>
                    <a:pt x="106" y="140"/>
                  </a:cubicBezTo>
                  <a:cubicBezTo>
                    <a:pt x="94" y="135"/>
                    <a:pt x="85" y="124"/>
                    <a:pt x="85" y="110"/>
                  </a:cubicBezTo>
                  <a:cubicBezTo>
                    <a:pt x="85" y="92"/>
                    <a:pt x="99" y="78"/>
                    <a:pt x="117" y="78"/>
                  </a:cubicBezTo>
                  <a:cubicBezTo>
                    <a:pt x="135" y="78"/>
                    <a:pt x="149" y="92"/>
                    <a:pt x="149" y="110"/>
                  </a:cubicBezTo>
                  <a:cubicBezTo>
                    <a:pt x="149" y="124"/>
                    <a:pt x="140" y="135"/>
                    <a:pt x="128" y="140"/>
                  </a:cubicBezTo>
                  <a:close/>
                  <a:moveTo>
                    <a:pt x="106" y="110"/>
                  </a:moveTo>
                  <a:cubicBezTo>
                    <a:pt x="106" y="116"/>
                    <a:pt x="111" y="120"/>
                    <a:pt x="117" y="120"/>
                  </a:cubicBezTo>
                  <a:cubicBezTo>
                    <a:pt x="123" y="120"/>
                    <a:pt x="128" y="116"/>
                    <a:pt x="128" y="110"/>
                  </a:cubicBezTo>
                  <a:cubicBezTo>
                    <a:pt x="128" y="104"/>
                    <a:pt x="123" y="99"/>
                    <a:pt x="117" y="99"/>
                  </a:cubicBezTo>
                  <a:cubicBezTo>
                    <a:pt x="111" y="99"/>
                    <a:pt x="106" y="104"/>
                    <a:pt x="106" y="110"/>
                  </a:cubicBezTo>
                  <a:close/>
                  <a:moveTo>
                    <a:pt x="192" y="110"/>
                  </a:moveTo>
                  <a:cubicBezTo>
                    <a:pt x="192" y="83"/>
                    <a:pt x="177" y="58"/>
                    <a:pt x="154" y="45"/>
                  </a:cubicBezTo>
                  <a:cubicBezTo>
                    <a:pt x="149" y="42"/>
                    <a:pt x="143" y="44"/>
                    <a:pt x="140" y="49"/>
                  </a:cubicBezTo>
                  <a:cubicBezTo>
                    <a:pt x="137" y="54"/>
                    <a:pt x="139" y="61"/>
                    <a:pt x="144" y="63"/>
                  </a:cubicBezTo>
                  <a:cubicBezTo>
                    <a:pt x="160" y="73"/>
                    <a:pt x="170" y="91"/>
                    <a:pt x="170" y="110"/>
                  </a:cubicBezTo>
                  <a:cubicBezTo>
                    <a:pt x="170" y="129"/>
                    <a:pt x="160" y="146"/>
                    <a:pt x="144" y="156"/>
                  </a:cubicBezTo>
                  <a:cubicBezTo>
                    <a:pt x="139" y="159"/>
                    <a:pt x="137" y="165"/>
                    <a:pt x="140" y="170"/>
                  </a:cubicBezTo>
                  <a:cubicBezTo>
                    <a:pt x="142" y="174"/>
                    <a:pt x="145" y="176"/>
                    <a:pt x="149" y="176"/>
                  </a:cubicBezTo>
                  <a:cubicBezTo>
                    <a:pt x="151" y="176"/>
                    <a:pt x="153" y="175"/>
                    <a:pt x="154" y="174"/>
                  </a:cubicBezTo>
                  <a:cubicBezTo>
                    <a:pt x="177" y="161"/>
                    <a:pt x="192" y="136"/>
                    <a:pt x="192" y="110"/>
                  </a:cubicBezTo>
                  <a:close/>
                  <a:moveTo>
                    <a:pt x="164" y="2"/>
                  </a:moveTo>
                  <a:cubicBezTo>
                    <a:pt x="159" y="0"/>
                    <a:pt x="152" y="2"/>
                    <a:pt x="150" y="8"/>
                  </a:cubicBezTo>
                  <a:cubicBezTo>
                    <a:pt x="148" y="13"/>
                    <a:pt x="150" y="19"/>
                    <a:pt x="155" y="22"/>
                  </a:cubicBezTo>
                  <a:cubicBezTo>
                    <a:pt x="190" y="37"/>
                    <a:pt x="213" y="71"/>
                    <a:pt x="213" y="110"/>
                  </a:cubicBezTo>
                  <a:cubicBezTo>
                    <a:pt x="213" y="148"/>
                    <a:pt x="190" y="182"/>
                    <a:pt x="155" y="198"/>
                  </a:cubicBezTo>
                  <a:cubicBezTo>
                    <a:pt x="150" y="200"/>
                    <a:pt x="148" y="206"/>
                    <a:pt x="150" y="212"/>
                  </a:cubicBezTo>
                  <a:cubicBezTo>
                    <a:pt x="152" y="216"/>
                    <a:pt x="156" y="218"/>
                    <a:pt x="160" y="218"/>
                  </a:cubicBezTo>
                  <a:cubicBezTo>
                    <a:pt x="161" y="218"/>
                    <a:pt x="163" y="218"/>
                    <a:pt x="164" y="217"/>
                  </a:cubicBezTo>
                  <a:cubicBezTo>
                    <a:pt x="207" y="199"/>
                    <a:pt x="234" y="156"/>
                    <a:pt x="234" y="110"/>
                  </a:cubicBezTo>
                  <a:cubicBezTo>
                    <a:pt x="234" y="63"/>
                    <a:pt x="207" y="21"/>
                    <a:pt x="16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89219FEA-C4CC-5A2C-EE14-96B03E57E76A}"/>
              </a:ext>
            </a:extLst>
          </p:cNvPr>
          <p:cNvSpPr/>
          <p:nvPr/>
        </p:nvSpPr>
        <p:spPr>
          <a:xfrm>
            <a:off x="1538226" y="4813062"/>
            <a:ext cx="2160000" cy="444267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rgbClr val="012169"/>
                </a:solidFill>
                <a:cs typeface="Calibri" panose="020F0502020204030204" pitchFamily="34" charset="0"/>
              </a:rPr>
              <a:t>Napojené subjekty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8D9F4AF7-8ABC-EF17-3458-C52623980E54}"/>
              </a:ext>
            </a:extLst>
          </p:cNvPr>
          <p:cNvGrpSpPr/>
          <p:nvPr/>
        </p:nvGrpSpPr>
        <p:grpSpPr>
          <a:xfrm>
            <a:off x="568882" y="4715280"/>
            <a:ext cx="791308" cy="604303"/>
            <a:chOff x="3764270" y="4142744"/>
            <a:chExt cx="791308" cy="604303"/>
          </a:xfrm>
          <a:solidFill>
            <a:srgbClr val="012169"/>
          </a:solidFill>
        </p:grpSpPr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059C3BA2-6588-1C33-24AF-72FEF07F0186}"/>
                </a:ext>
              </a:extLst>
            </p:cNvPr>
            <p:cNvGrpSpPr/>
            <p:nvPr/>
          </p:nvGrpSpPr>
          <p:grpSpPr>
            <a:xfrm>
              <a:off x="4055241" y="4383721"/>
              <a:ext cx="324000" cy="360000"/>
              <a:chOff x="4494098" y="6217765"/>
              <a:chExt cx="549861" cy="682181"/>
            </a:xfrm>
            <a:grpFill/>
          </p:grpSpPr>
          <p:grpSp>
            <p:nvGrpSpPr>
              <p:cNvPr id="122" name="Group 210">
                <a:extLst>
                  <a:ext uri="{FF2B5EF4-FFF2-40B4-BE49-F238E27FC236}">
                    <a16:creationId xmlns:a16="http://schemas.microsoft.com/office/drawing/2014/main" id="{5CC0347D-E6F0-2DA4-3F32-E5E7C1E6E46D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494098" y="6575946"/>
                <a:ext cx="379722" cy="324000"/>
                <a:chOff x="2004" y="804"/>
                <a:chExt cx="184" cy="157"/>
              </a:xfrm>
              <a:grpFill/>
            </p:grpSpPr>
            <p:sp>
              <p:nvSpPr>
                <p:cNvPr id="124" name="Freeform 212">
                  <a:extLst>
                    <a:ext uri="{FF2B5EF4-FFF2-40B4-BE49-F238E27FC236}">
                      <a16:creationId xmlns:a16="http://schemas.microsoft.com/office/drawing/2014/main" id="{12631C31-1917-D1BF-F913-449519C8DDAB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04" y="890"/>
                  <a:ext cx="184" cy="71"/>
                </a:xfrm>
                <a:custGeom>
                  <a:avLst/>
                  <a:gdLst>
                    <a:gd name="T0" fmla="*/ 245 w 277"/>
                    <a:gd name="T1" fmla="*/ 107 h 107"/>
                    <a:gd name="T2" fmla="*/ 32 w 277"/>
                    <a:gd name="T3" fmla="*/ 107 h 107"/>
                    <a:gd name="T4" fmla="*/ 0 w 277"/>
                    <a:gd name="T5" fmla="*/ 75 h 107"/>
                    <a:gd name="T6" fmla="*/ 0 w 277"/>
                    <a:gd name="T7" fmla="*/ 33 h 107"/>
                    <a:gd name="T8" fmla="*/ 32 w 277"/>
                    <a:gd name="T9" fmla="*/ 0 h 107"/>
                    <a:gd name="T10" fmla="*/ 245 w 277"/>
                    <a:gd name="T11" fmla="*/ 0 h 107"/>
                    <a:gd name="T12" fmla="*/ 277 w 277"/>
                    <a:gd name="T13" fmla="*/ 33 h 107"/>
                    <a:gd name="T14" fmla="*/ 277 w 277"/>
                    <a:gd name="T15" fmla="*/ 75 h 107"/>
                    <a:gd name="T16" fmla="*/ 245 w 277"/>
                    <a:gd name="T17" fmla="*/ 107 h 107"/>
                    <a:gd name="T18" fmla="*/ 32 w 277"/>
                    <a:gd name="T19" fmla="*/ 22 h 107"/>
                    <a:gd name="T20" fmla="*/ 21 w 277"/>
                    <a:gd name="T21" fmla="*/ 33 h 107"/>
                    <a:gd name="T22" fmla="*/ 21 w 277"/>
                    <a:gd name="T23" fmla="*/ 75 h 107"/>
                    <a:gd name="T24" fmla="*/ 32 w 277"/>
                    <a:gd name="T25" fmla="*/ 86 h 107"/>
                    <a:gd name="T26" fmla="*/ 245 w 277"/>
                    <a:gd name="T27" fmla="*/ 86 h 107"/>
                    <a:gd name="T28" fmla="*/ 256 w 277"/>
                    <a:gd name="T29" fmla="*/ 75 h 107"/>
                    <a:gd name="T30" fmla="*/ 256 w 277"/>
                    <a:gd name="T31" fmla="*/ 33 h 107"/>
                    <a:gd name="T32" fmla="*/ 245 w 277"/>
                    <a:gd name="T33" fmla="*/ 22 h 107"/>
                    <a:gd name="T34" fmla="*/ 32 w 277"/>
                    <a:gd name="T35" fmla="*/ 22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77" h="107">
                      <a:moveTo>
                        <a:pt x="245" y="107"/>
                      </a:moveTo>
                      <a:cubicBezTo>
                        <a:pt x="32" y="107"/>
                        <a:pt x="32" y="107"/>
                        <a:pt x="32" y="107"/>
                      </a:cubicBezTo>
                      <a:cubicBezTo>
                        <a:pt x="14" y="107"/>
                        <a:pt x="0" y="93"/>
                        <a:pt x="0" y="75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0" y="15"/>
                        <a:pt x="14" y="0"/>
                        <a:pt x="32" y="0"/>
                      </a:cubicBezTo>
                      <a:cubicBezTo>
                        <a:pt x="245" y="0"/>
                        <a:pt x="245" y="0"/>
                        <a:pt x="245" y="0"/>
                      </a:cubicBezTo>
                      <a:cubicBezTo>
                        <a:pt x="263" y="0"/>
                        <a:pt x="277" y="15"/>
                        <a:pt x="277" y="33"/>
                      </a:cubicBezTo>
                      <a:cubicBezTo>
                        <a:pt x="277" y="75"/>
                        <a:pt x="277" y="75"/>
                        <a:pt x="277" y="75"/>
                      </a:cubicBezTo>
                      <a:cubicBezTo>
                        <a:pt x="277" y="93"/>
                        <a:pt x="263" y="107"/>
                        <a:pt x="245" y="107"/>
                      </a:cubicBezTo>
                      <a:close/>
                      <a:moveTo>
                        <a:pt x="32" y="22"/>
                      </a:moveTo>
                      <a:cubicBezTo>
                        <a:pt x="26" y="22"/>
                        <a:pt x="21" y="27"/>
                        <a:pt x="21" y="33"/>
                      </a:cubicBezTo>
                      <a:cubicBezTo>
                        <a:pt x="21" y="75"/>
                        <a:pt x="21" y="75"/>
                        <a:pt x="21" y="75"/>
                      </a:cubicBezTo>
                      <a:cubicBezTo>
                        <a:pt x="21" y="81"/>
                        <a:pt x="26" y="86"/>
                        <a:pt x="32" y="86"/>
                      </a:cubicBezTo>
                      <a:cubicBezTo>
                        <a:pt x="245" y="86"/>
                        <a:pt x="245" y="86"/>
                        <a:pt x="245" y="86"/>
                      </a:cubicBezTo>
                      <a:cubicBezTo>
                        <a:pt x="251" y="86"/>
                        <a:pt x="256" y="81"/>
                        <a:pt x="256" y="75"/>
                      </a:cubicBezTo>
                      <a:cubicBezTo>
                        <a:pt x="256" y="33"/>
                        <a:pt x="256" y="33"/>
                        <a:pt x="256" y="33"/>
                      </a:cubicBezTo>
                      <a:cubicBezTo>
                        <a:pt x="256" y="27"/>
                        <a:pt x="251" y="22"/>
                        <a:pt x="245" y="22"/>
                      </a:cubicBezTo>
                      <a:lnTo>
                        <a:pt x="32" y="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5" name="Freeform 213">
                  <a:extLst>
                    <a:ext uri="{FF2B5EF4-FFF2-40B4-BE49-F238E27FC236}">
                      <a16:creationId xmlns:a16="http://schemas.microsoft.com/office/drawing/2014/main" id="{61A931ED-C6EA-C063-C032-260EEFE489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4" y="804"/>
                  <a:ext cx="43" cy="114"/>
                </a:xfrm>
                <a:custGeom>
                  <a:avLst/>
                  <a:gdLst>
                    <a:gd name="T0" fmla="*/ 11 w 65"/>
                    <a:gd name="T1" fmla="*/ 172 h 172"/>
                    <a:gd name="T2" fmla="*/ 0 w 65"/>
                    <a:gd name="T3" fmla="*/ 161 h 172"/>
                    <a:gd name="T4" fmla="*/ 0 w 65"/>
                    <a:gd name="T5" fmla="*/ 140 h 172"/>
                    <a:gd name="T6" fmla="*/ 1 w 65"/>
                    <a:gd name="T7" fmla="*/ 137 h 172"/>
                    <a:gd name="T8" fmla="*/ 43 w 65"/>
                    <a:gd name="T9" fmla="*/ 9 h 172"/>
                    <a:gd name="T10" fmla="*/ 57 w 65"/>
                    <a:gd name="T11" fmla="*/ 2 h 172"/>
                    <a:gd name="T12" fmla="*/ 63 w 65"/>
                    <a:gd name="T13" fmla="*/ 15 h 172"/>
                    <a:gd name="T14" fmla="*/ 21 w 65"/>
                    <a:gd name="T15" fmla="*/ 142 h 172"/>
                    <a:gd name="T16" fmla="*/ 21 w 65"/>
                    <a:gd name="T17" fmla="*/ 161 h 172"/>
                    <a:gd name="T18" fmla="*/ 11 w 65"/>
                    <a:gd name="T19" fmla="*/ 172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5" h="172">
                      <a:moveTo>
                        <a:pt x="11" y="172"/>
                      </a:moveTo>
                      <a:cubicBezTo>
                        <a:pt x="5" y="172"/>
                        <a:pt x="0" y="167"/>
                        <a:pt x="0" y="161"/>
                      </a:cubicBezTo>
                      <a:cubicBezTo>
                        <a:pt x="0" y="140"/>
                        <a:pt x="0" y="140"/>
                        <a:pt x="0" y="140"/>
                      </a:cubicBezTo>
                      <a:cubicBezTo>
                        <a:pt x="0" y="139"/>
                        <a:pt x="0" y="138"/>
                        <a:pt x="1" y="137"/>
                      </a:cubicBezTo>
                      <a:cubicBezTo>
                        <a:pt x="43" y="9"/>
                        <a:pt x="43" y="9"/>
                        <a:pt x="43" y="9"/>
                      </a:cubicBezTo>
                      <a:cubicBezTo>
                        <a:pt x="45" y="3"/>
                        <a:pt x="51" y="0"/>
                        <a:pt x="57" y="2"/>
                      </a:cubicBezTo>
                      <a:cubicBezTo>
                        <a:pt x="62" y="4"/>
                        <a:pt x="65" y="10"/>
                        <a:pt x="63" y="15"/>
                      </a:cubicBezTo>
                      <a:cubicBezTo>
                        <a:pt x="21" y="142"/>
                        <a:pt x="21" y="142"/>
                        <a:pt x="21" y="142"/>
                      </a:cubicBezTo>
                      <a:cubicBezTo>
                        <a:pt x="21" y="161"/>
                        <a:pt x="21" y="161"/>
                        <a:pt x="21" y="161"/>
                      </a:cubicBezTo>
                      <a:cubicBezTo>
                        <a:pt x="21" y="167"/>
                        <a:pt x="17" y="172"/>
                        <a:pt x="11" y="17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6" name="Freeform 214">
                  <a:extLst>
                    <a:ext uri="{FF2B5EF4-FFF2-40B4-BE49-F238E27FC236}">
                      <a16:creationId xmlns:a16="http://schemas.microsoft.com/office/drawing/2014/main" id="{9A7CEFB6-357C-D727-355A-F4012D5D9F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5" y="804"/>
                  <a:ext cx="43" cy="114"/>
                </a:xfrm>
                <a:custGeom>
                  <a:avLst/>
                  <a:gdLst>
                    <a:gd name="T0" fmla="*/ 55 w 65"/>
                    <a:gd name="T1" fmla="*/ 172 h 172"/>
                    <a:gd name="T2" fmla="*/ 44 w 65"/>
                    <a:gd name="T3" fmla="*/ 161 h 172"/>
                    <a:gd name="T4" fmla="*/ 44 w 65"/>
                    <a:gd name="T5" fmla="*/ 142 h 172"/>
                    <a:gd name="T6" fmla="*/ 2 w 65"/>
                    <a:gd name="T7" fmla="*/ 15 h 172"/>
                    <a:gd name="T8" fmla="*/ 9 w 65"/>
                    <a:gd name="T9" fmla="*/ 2 h 172"/>
                    <a:gd name="T10" fmla="*/ 22 w 65"/>
                    <a:gd name="T11" fmla="*/ 9 h 172"/>
                    <a:gd name="T12" fmla="*/ 65 w 65"/>
                    <a:gd name="T13" fmla="*/ 137 h 172"/>
                    <a:gd name="T14" fmla="*/ 65 w 65"/>
                    <a:gd name="T15" fmla="*/ 140 h 172"/>
                    <a:gd name="T16" fmla="*/ 65 w 65"/>
                    <a:gd name="T17" fmla="*/ 161 h 172"/>
                    <a:gd name="T18" fmla="*/ 55 w 65"/>
                    <a:gd name="T19" fmla="*/ 172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5" h="172">
                      <a:moveTo>
                        <a:pt x="55" y="172"/>
                      </a:moveTo>
                      <a:cubicBezTo>
                        <a:pt x="49" y="172"/>
                        <a:pt x="44" y="167"/>
                        <a:pt x="44" y="161"/>
                      </a:cubicBezTo>
                      <a:cubicBezTo>
                        <a:pt x="44" y="142"/>
                        <a:pt x="44" y="142"/>
                        <a:pt x="44" y="142"/>
                      </a:cubicBezTo>
                      <a:cubicBezTo>
                        <a:pt x="2" y="15"/>
                        <a:pt x="2" y="15"/>
                        <a:pt x="2" y="15"/>
                      </a:cubicBezTo>
                      <a:cubicBezTo>
                        <a:pt x="0" y="10"/>
                        <a:pt x="3" y="4"/>
                        <a:pt x="9" y="2"/>
                      </a:cubicBezTo>
                      <a:cubicBezTo>
                        <a:pt x="14" y="0"/>
                        <a:pt x="20" y="3"/>
                        <a:pt x="22" y="9"/>
                      </a:cubicBezTo>
                      <a:cubicBezTo>
                        <a:pt x="65" y="137"/>
                        <a:pt x="65" y="137"/>
                        <a:pt x="65" y="137"/>
                      </a:cubicBezTo>
                      <a:cubicBezTo>
                        <a:pt x="65" y="138"/>
                        <a:pt x="65" y="139"/>
                        <a:pt x="65" y="140"/>
                      </a:cubicBezTo>
                      <a:cubicBezTo>
                        <a:pt x="65" y="161"/>
                        <a:pt x="65" y="161"/>
                        <a:pt x="65" y="161"/>
                      </a:cubicBezTo>
                      <a:cubicBezTo>
                        <a:pt x="65" y="167"/>
                        <a:pt x="61" y="172"/>
                        <a:pt x="55" y="17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7" name="Freeform 215">
                  <a:extLst>
                    <a:ext uri="{FF2B5EF4-FFF2-40B4-BE49-F238E27FC236}">
                      <a16:creationId xmlns:a16="http://schemas.microsoft.com/office/drawing/2014/main" id="{CC8B93C6-D0D8-3303-65C9-6DC48BEF6B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3" y="805"/>
                  <a:ext cx="127" cy="14"/>
                </a:xfrm>
                <a:custGeom>
                  <a:avLst/>
                  <a:gdLst>
                    <a:gd name="T0" fmla="*/ 181 w 192"/>
                    <a:gd name="T1" fmla="*/ 22 h 22"/>
                    <a:gd name="T2" fmla="*/ 10 w 192"/>
                    <a:gd name="T3" fmla="*/ 22 h 22"/>
                    <a:gd name="T4" fmla="*/ 0 w 192"/>
                    <a:gd name="T5" fmla="*/ 11 h 22"/>
                    <a:gd name="T6" fmla="*/ 10 w 192"/>
                    <a:gd name="T7" fmla="*/ 0 h 22"/>
                    <a:gd name="T8" fmla="*/ 181 w 192"/>
                    <a:gd name="T9" fmla="*/ 0 h 22"/>
                    <a:gd name="T10" fmla="*/ 192 w 192"/>
                    <a:gd name="T11" fmla="*/ 11 h 22"/>
                    <a:gd name="T12" fmla="*/ 181 w 192"/>
                    <a:gd name="T13" fmla="*/ 2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2" h="22">
                      <a:moveTo>
                        <a:pt x="181" y="22"/>
                      </a:moveTo>
                      <a:cubicBezTo>
                        <a:pt x="10" y="22"/>
                        <a:pt x="10" y="22"/>
                        <a:pt x="10" y="22"/>
                      </a:cubicBezTo>
                      <a:cubicBezTo>
                        <a:pt x="4" y="22"/>
                        <a:pt x="0" y="17"/>
                        <a:pt x="0" y="11"/>
                      </a:cubicBezTo>
                      <a:cubicBezTo>
                        <a:pt x="0" y="5"/>
                        <a:pt x="4" y="0"/>
                        <a:pt x="10" y="0"/>
                      </a:cubicBezTo>
                      <a:cubicBezTo>
                        <a:pt x="181" y="0"/>
                        <a:pt x="181" y="0"/>
                        <a:pt x="181" y="0"/>
                      </a:cubicBezTo>
                      <a:cubicBezTo>
                        <a:pt x="187" y="0"/>
                        <a:pt x="192" y="5"/>
                        <a:pt x="192" y="11"/>
                      </a:cubicBezTo>
                      <a:cubicBezTo>
                        <a:pt x="192" y="17"/>
                        <a:pt x="187" y="22"/>
                        <a:pt x="181" y="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8" name="Freeform 216">
                  <a:extLst>
                    <a:ext uri="{FF2B5EF4-FFF2-40B4-BE49-F238E27FC236}">
                      <a16:creationId xmlns:a16="http://schemas.microsoft.com/office/drawing/2014/main" id="{B247F8C0-3706-5968-730D-D197C75445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6" y="918"/>
                  <a:ext cx="14" cy="14"/>
                </a:xfrm>
                <a:custGeom>
                  <a:avLst/>
                  <a:gdLst>
                    <a:gd name="T0" fmla="*/ 11 w 22"/>
                    <a:gd name="T1" fmla="*/ 22 h 22"/>
                    <a:gd name="T2" fmla="*/ 3 w 22"/>
                    <a:gd name="T3" fmla="*/ 19 h 22"/>
                    <a:gd name="T4" fmla="*/ 1 w 22"/>
                    <a:gd name="T5" fmla="*/ 16 h 22"/>
                    <a:gd name="T6" fmla="*/ 0 w 22"/>
                    <a:gd name="T7" fmla="*/ 12 h 22"/>
                    <a:gd name="T8" fmla="*/ 1 w 22"/>
                    <a:gd name="T9" fmla="*/ 8 h 22"/>
                    <a:gd name="T10" fmla="*/ 3 w 22"/>
                    <a:gd name="T11" fmla="*/ 4 h 22"/>
                    <a:gd name="T12" fmla="*/ 5 w 22"/>
                    <a:gd name="T13" fmla="*/ 3 h 22"/>
                    <a:gd name="T14" fmla="*/ 7 w 22"/>
                    <a:gd name="T15" fmla="*/ 2 h 22"/>
                    <a:gd name="T16" fmla="*/ 9 w 22"/>
                    <a:gd name="T17" fmla="*/ 1 h 22"/>
                    <a:gd name="T18" fmla="*/ 19 w 22"/>
                    <a:gd name="T19" fmla="*/ 4 h 22"/>
                    <a:gd name="T20" fmla="*/ 21 w 22"/>
                    <a:gd name="T21" fmla="*/ 8 h 22"/>
                    <a:gd name="T22" fmla="*/ 22 w 22"/>
                    <a:gd name="T23" fmla="*/ 12 h 22"/>
                    <a:gd name="T24" fmla="*/ 21 w 22"/>
                    <a:gd name="T25" fmla="*/ 16 h 22"/>
                    <a:gd name="T26" fmla="*/ 19 w 22"/>
                    <a:gd name="T27" fmla="*/ 19 h 22"/>
                    <a:gd name="T28" fmla="*/ 15 w 22"/>
                    <a:gd name="T29" fmla="*/ 21 h 22"/>
                    <a:gd name="T30" fmla="*/ 11 w 22"/>
                    <a:gd name="T31" fmla="*/ 2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2" h="22">
                      <a:moveTo>
                        <a:pt x="11" y="22"/>
                      </a:moveTo>
                      <a:cubicBezTo>
                        <a:pt x="8" y="22"/>
                        <a:pt x="5" y="21"/>
                        <a:pt x="3" y="19"/>
                      </a:cubicBezTo>
                      <a:cubicBezTo>
                        <a:pt x="2" y="18"/>
                        <a:pt x="2" y="17"/>
                        <a:pt x="1" y="16"/>
                      </a:cubicBezTo>
                      <a:cubicBezTo>
                        <a:pt x="1" y="14"/>
                        <a:pt x="0" y="13"/>
                        <a:pt x="0" y="12"/>
                      </a:cubicBezTo>
                      <a:cubicBezTo>
                        <a:pt x="0" y="10"/>
                        <a:pt x="1" y="9"/>
                        <a:pt x="1" y="8"/>
                      </a:cubicBezTo>
                      <a:cubicBezTo>
                        <a:pt x="2" y="6"/>
                        <a:pt x="2" y="5"/>
                        <a:pt x="3" y="4"/>
                      </a:cubicBezTo>
                      <a:cubicBezTo>
                        <a:pt x="4" y="4"/>
                        <a:pt x="4" y="3"/>
                        <a:pt x="5" y="3"/>
                      </a:cubicBezTo>
                      <a:cubicBezTo>
                        <a:pt x="6" y="2"/>
                        <a:pt x="6" y="2"/>
                        <a:pt x="7" y="2"/>
                      </a:cubicBezTo>
                      <a:cubicBezTo>
                        <a:pt x="8" y="2"/>
                        <a:pt x="8" y="1"/>
                        <a:pt x="9" y="1"/>
                      </a:cubicBezTo>
                      <a:cubicBezTo>
                        <a:pt x="12" y="0"/>
                        <a:pt x="16" y="2"/>
                        <a:pt x="19" y="4"/>
                      </a:cubicBezTo>
                      <a:cubicBezTo>
                        <a:pt x="20" y="5"/>
                        <a:pt x="20" y="6"/>
                        <a:pt x="21" y="8"/>
                      </a:cubicBezTo>
                      <a:cubicBezTo>
                        <a:pt x="21" y="9"/>
                        <a:pt x="22" y="10"/>
                        <a:pt x="22" y="12"/>
                      </a:cubicBezTo>
                      <a:cubicBezTo>
                        <a:pt x="22" y="13"/>
                        <a:pt x="21" y="14"/>
                        <a:pt x="21" y="16"/>
                      </a:cubicBezTo>
                      <a:cubicBezTo>
                        <a:pt x="20" y="17"/>
                        <a:pt x="20" y="18"/>
                        <a:pt x="19" y="19"/>
                      </a:cubicBezTo>
                      <a:cubicBezTo>
                        <a:pt x="18" y="20"/>
                        <a:pt x="16" y="21"/>
                        <a:pt x="15" y="21"/>
                      </a:cubicBezTo>
                      <a:cubicBezTo>
                        <a:pt x="14" y="22"/>
                        <a:pt x="12" y="22"/>
                        <a:pt x="11" y="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29" name="Freeform 217">
                  <a:extLst>
                    <a:ext uri="{FF2B5EF4-FFF2-40B4-BE49-F238E27FC236}">
                      <a16:creationId xmlns:a16="http://schemas.microsoft.com/office/drawing/2014/main" id="{35781689-F12D-7D6B-836C-8F6D06CBF9C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8" y="918"/>
                  <a:ext cx="14" cy="14"/>
                </a:xfrm>
                <a:custGeom>
                  <a:avLst/>
                  <a:gdLst>
                    <a:gd name="T0" fmla="*/ 10 w 21"/>
                    <a:gd name="T1" fmla="*/ 22 h 22"/>
                    <a:gd name="T2" fmla="*/ 6 w 21"/>
                    <a:gd name="T3" fmla="*/ 21 h 22"/>
                    <a:gd name="T4" fmla="*/ 3 w 21"/>
                    <a:gd name="T5" fmla="*/ 19 h 22"/>
                    <a:gd name="T6" fmla="*/ 1 w 21"/>
                    <a:gd name="T7" fmla="*/ 16 h 22"/>
                    <a:gd name="T8" fmla="*/ 0 w 21"/>
                    <a:gd name="T9" fmla="*/ 12 h 22"/>
                    <a:gd name="T10" fmla="*/ 1 w 21"/>
                    <a:gd name="T11" fmla="*/ 8 h 22"/>
                    <a:gd name="T12" fmla="*/ 3 w 21"/>
                    <a:gd name="T13" fmla="*/ 4 h 22"/>
                    <a:gd name="T14" fmla="*/ 12 w 21"/>
                    <a:gd name="T15" fmla="*/ 1 h 22"/>
                    <a:gd name="T16" fmla="*/ 14 w 21"/>
                    <a:gd name="T17" fmla="*/ 2 h 22"/>
                    <a:gd name="T18" fmla="*/ 16 w 21"/>
                    <a:gd name="T19" fmla="*/ 3 h 22"/>
                    <a:gd name="T20" fmla="*/ 18 w 21"/>
                    <a:gd name="T21" fmla="*/ 4 h 22"/>
                    <a:gd name="T22" fmla="*/ 20 w 21"/>
                    <a:gd name="T23" fmla="*/ 8 h 22"/>
                    <a:gd name="T24" fmla="*/ 21 w 21"/>
                    <a:gd name="T25" fmla="*/ 12 h 22"/>
                    <a:gd name="T26" fmla="*/ 20 w 21"/>
                    <a:gd name="T27" fmla="*/ 16 h 22"/>
                    <a:gd name="T28" fmla="*/ 18 w 21"/>
                    <a:gd name="T29" fmla="*/ 19 h 22"/>
                    <a:gd name="T30" fmla="*/ 10 w 21"/>
                    <a:gd name="T31" fmla="*/ 2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1" h="22">
                      <a:moveTo>
                        <a:pt x="10" y="22"/>
                      </a:moveTo>
                      <a:cubicBezTo>
                        <a:pt x="9" y="22"/>
                        <a:pt x="8" y="22"/>
                        <a:pt x="6" y="21"/>
                      </a:cubicBezTo>
                      <a:cubicBezTo>
                        <a:pt x="5" y="21"/>
                        <a:pt x="4" y="20"/>
                        <a:pt x="3" y="19"/>
                      </a:cubicBezTo>
                      <a:cubicBezTo>
                        <a:pt x="2" y="18"/>
                        <a:pt x="1" y="17"/>
                        <a:pt x="1" y="16"/>
                      </a:cubicBezTo>
                      <a:cubicBezTo>
                        <a:pt x="0" y="14"/>
                        <a:pt x="0" y="13"/>
                        <a:pt x="0" y="12"/>
                      </a:cubicBezTo>
                      <a:cubicBezTo>
                        <a:pt x="0" y="10"/>
                        <a:pt x="0" y="9"/>
                        <a:pt x="1" y="8"/>
                      </a:cubicBezTo>
                      <a:cubicBezTo>
                        <a:pt x="1" y="6"/>
                        <a:pt x="2" y="5"/>
                        <a:pt x="3" y="4"/>
                      </a:cubicBezTo>
                      <a:cubicBezTo>
                        <a:pt x="5" y="2"/>
                        <a:pt x="9" y="0"/>
                        <a:pt x="12" y="1"/>
                      </a:cubicBezTo>
                      <a:cubicBezTo>
                        <a:pt x="13" y="1"/>
                        <a:pt x="14" y="2"/>
                        <a:pt x="14" y="2"/>
                      </a:cubicBezTo>
                      <a:cubicBezTo>
                        <a:pt x="15" y="2"/>
                        <a:pt x="16" y="2"/>
                        <a:pt x="16" y="3"/>
                      </a:cubicBezTo>
                      <a:cubicBezTo>
                        <a:pt x="17" y="3"/>
                        <a:pt x="17" y="4"/>
                        <a:pt x="18" y="4"/>
                      </a:cubicBezTo>
                      <a:cubicBezTo>
                        <a:pt x="19" y="5"/>
                        <a:pt x="20" y="6"/>
                        <a:pt x="20" y="8"/>
                      </a:cubicBezTo>
                      <a:cubicBezTo>
                        <a:pt x="21" y="9"/>
                        <a:pt x="21" y="10"/>
                        <a:pt x="21" y="12"/>
                      </a:cubicBezTo>
                      <a:cubicBezTo>
                        <a:pt x="21" y="13"/>
                        <a:pt x="21" y="14"/>
                        <a:pt x="20" y="16"/>
                      </a:cubicBezTo>
                      <a:cubicBezTo>
                        <a:pt x="20" y="17"/>
                        <a:pt x="19" y="18"/>
                        <a:pt x="18" y="19"/>
                      </a:cubicBezTo>
                      <a:cubicBezTo>
                        <a:pt x="16" y="21"/>
                        <a:pt x="13" y="22"/>
                        <a:pt x="10" y="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23" name="Freeform 683">
                <a:extLst>
                  <a:ext uri="{FF2B5EF4-FFF2-40B4-BE49-F238E27FC236}">
                    <a16:creationId xmlns:a16="http://schemas.microsoft.com/office/drawing/2014/main" id="{1A898B90-B8AE-82F6-45EF-B3FB59634EE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83959" y="6217765"/>
                <a:ext cx="360000" cy="432000"/>
              </a:xfrm>
              <a:custGeom>
                <a:avLst/>
                <a:gdLst>
                  <a:gd name="T0" fmla="*/ 94 w 234"/>
                  <a:gd name="T1" fmla="*/ 170 h 312"/>
                  <a:gd name="T2" fmla="*/ 85 w 234"/>
                  <a:gd name="T3" fmla="*/ 176 h 312"/>
                  <a:gd name="T4" fmla="*/ 80 w 234"/>
                  <a:gd name="T5" fmla="*/ 174 h 312"/>
                  <a:gd name="T6" fmla="*/ 42 w 234"/>
                  <a:gd name="T7" fmla="*/ 110 h 312"/>
                  <a:gd name="T8" fmla="*/ 80 w 234"/>
                  <a:gd name="T9" fmla="*/ 45 h 312"/>
                  <a:gd name="T10" fmla="*/ 94 w 234"/>
                  <a:gd name="T11" fmla="*/ 49 h 312"/>
                  <a:gd name="T12" fmla="*/ 90 w 234"/>
                  <a:gd name="T13" fmla="*/ 63 h 312"/>
                  <a:gd name="T14" fmla="*/ 64 w 234"/>
                  <a:gd name="T15" fmla="*/ 110 h 312"/>
                  <a:gd name="T16" fmla="*/ 90 w 234"/>
                  <a:gd name="T17" fmla="*/ 156 h 312"/>
                  <a:gd name="T18" fmla="*/ 94 w 234"/>
                  <a:gd name="T19" fmla="*/ 170 h 312"/>
                  <a:gd name="T20" fmla="*/ 79 w 234"/>
                  <a:gd name="T21" fmla="*/ 198 h 312"/>
                  <a:gd name="T22" fmla="*/ 21 w 234"/>
                  <a:gd name="T23" fmla="*/ 110 h 312"/>
                  <a:gd name="T24" fmla="*/ 79 w 234"/>
                  <a:gd name="T25" fmla="*/ 22 h 312"/>
                  <a:gd name="T26" fmla="*/ 84 w 234"/>
                  <a:gd name="T27" fmla="*/ 8 h 312"/>
                  <a:gd name="T28" fmla="*/ 70 w 234"/>
                  <a:gd name="T29" fmla="*/ 2 h 312"/>
                  <a:gd name="T30" fmla="*/ 0 w 234"/>
                  <a:gd name="T31" fmla="*/ 110 h 312"/>
                  <a:gd name="T32" fmla="*/ 70 w 234"/>
                  <a:gd name="T33" fmla="*/ 217 h 312"/>
                  <a:gd name="T34" fmla="*/ 74 w 234"/>
                  <a:gd name="T35" fmla="*/ 218 h 312"/>
                  <a:gd name="T36" fmla="*/ 84 w 234"/>
                  <a:gd name="T37" fmla="*/ 212 h 312"/>
                  <a:gd name="T38" fmla="*/ 79 w 234"/>
                  <a:gd name="T39" fmla="*/ 198 h 312"/>
                  <a:gd name="T40" fmla="*/ 128 w 234"/>
                  <a:gd name="T41" fmla="*/ 140 h 312"/>
                  <a:gd name="T42" fmla="*/ 128 w 234"/>
                  <a:gd name="T43" fmla="*/ 302 h 312"/>
                  <a:gd name="T44" fmla="*/ 117 w 234"/>
                  <a:gd name="T45" fmla="*/ 312 h 312"/>
                  <a:gd name="T46" fmla="*/ 106 w 234"/>
                  <a:gd name="T47" fmla="*/ 302 h 312"/>
                  <a:gd name="T48" fmla="*/ 106 w 234"/>
                  <a:gd name="T49" fmla="*/ 140 h 312"/>
                  <a:gd name="T50" fmla="*/ 85 w 234"/>
                  <a:gd name="T51" fmla="*/ 110 h 312"/>
                  <a:gd name="T52" fmla="*/ 117 w 234"/>
                  <a:gd name="T53" fmla="*/ 78 h 312"/>
                  <a:gd name="T54" fmla="*/ 149 w 234"/>
                  <a:gd name="T55" fmla="*/ 110 h 312"/>
                  <a:gd name="T56" fmla="*/ 128 w 234"/>
                  <a:gd name="T57" fmla="*/ 140 h 312"/>
                  <a:gd name="T58" fmla="*/ 106 w 234"/>
                  <a:gd name="T59" fmla="*/ 110 h 312"/>
                  <a:gd name="T60" fmla="*/ 117 w 234"/>
                  <a:gd name="T61" fmla="*/ 120 h 312"/>
                  <a:gd name="T62" fmla="*/ 128 w 234"/>
                  <a:gd name="T63" fmla="*/ 110 h 312"/>
                  <a:gd name="T64" fmla="*/ 117 w 234"/>
                  <a:gd name="T65" fmla="*/ 99 h 312"/>
                  <a:gd name="T66" fmla="*/ 106 w 234"/>
                  <a:gd name="T67" fmla="*/ 110 h 312"/>
                  <a:gd name="T68" fmla="*/ 192 w 234"/>
                  <a:gd name="T69" fmla="*/ 110 h 312"/>
                  <a:gd name="T70" fmla="*/ 154 w 234"/>
                  <a:gd name="T71" fmla="*/ 45 h 312"/>
                  <a:gd name="T72" fmla="*/ 140 w 234"/>
                  <a:gd name="T73" fmla="*/ 49 h 312"/>
                  <a:gd name="T74" fmla="*/ 144 w 234"/>
                  <a:gd name="T75" fmla="*/ 63 h 312"/>
                  <a:gd name="T76" fmla="*/ 170 w 234"/>
                  <a:gd name="T77" fmla="*/ 110 h 312"/>
                  <a:gd name="T78" fmla="*/ 144 w 234"/>
                  <a:gd name="T79" fmla="*/ 156 h 312"/>
                  <a:gd name="T80" fmla="*/ 140 w 234"/>
                  <a:gd name="T81" fmla="*/ 170 h 312"/>
                  <a:gd name="T82" fmla="*/ 149 w 234"/>
                  <a:gd name="T83" fmla="*/ 176 h 312"/>
                  <a:gd name="T84" fmla="*/ 154 w 234"/>
                  <a:gd name="T85" fmla="*/ 174 h 312"/>
                  <a:gd name="T86" fmla="*/ 192 w 234"/>
                  <a:gd name="T87" fmla="*/ 110 h 312"/>
                  <a:gd name="T88" fmla="*/ 164 w 234"/>
                  <a:gd name="T89" fmla="*/ 2 h 312"/>
                  <a:gd name="T90" fmla="*/ 150 w 234"/>
                  <a:gd name="T91" fmla="*/ 8 h 312"/>
                  <a:gd name="T92" fmla="*/ 155 w 234"/>
                  <a:gd name="T93" fmla="*/ 22 h 312"/>
                  <a:gd name="T94" fmla="*/ 213 w 234"/>
                  <a:gd name="T95" fmla="*/ 110 h 312"/>
                  <a:gd name="T96" fmla="*/ 155 w 234"/>
                  <a:gd name="T97" fmla="*/ 198 h 312"/>
                  <a:gd name="T98" fmla="*/ 150 w 234"/>
                  <a:gd name="T99" fmla="*/ 212 h 312"/>
                  <a:gd name="T100" fmla="*/ 160 w 234"/>
                  <a:gd name="T101" fmla="*/ 218 h 312"/>
                  <a:gd name="T102" fmla="*/ 164 w 234"/>
                  <a:gd name="T103" fmla="*/ 217 h 312"/>
                  <a:gd name="T104" fmla="*/ 234 w 234"/>
                  <a:gd name="T105" fmla="*/ 110 h 312"/>
                  <a:gd name="T106" fmla="*/ 164 w 234"/>
                  <a:gd name="T107" fmla="*/ 2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34" h="312">
                    <a:moveTo>
                      <a:pt x="94" y="170"/>
                    </a:moveTo>
                    <a:cubicBezTo>
                      <a:pt x="92" y="174"/>
                      <a:pt x="89" y="176"/>
                      <a:pt x="85" y="176"/>
                    </a:cubicBezTo>
                    <a:cubicBezTo>
                      <a:pt x="83" y="176"/>
                      <a:pt x="81" y="175"/>
                      <a:pt x="80" y="174"/>
                    </a:cubicBezTo>
                    <a:cubicBezTo>
                      <a:pt x="57" y="161"/>
                      <a:pt x="42" y="136"/>
                      <a:pt x="42" y="110"/>
                    </a:cubicBezTo>
                    <a:cubicBezTo>
                      <a:pt x="42" y="83"/>
                      <a:pt x="57" y="58"/>
                      <a:pt x="80" y="45"/>
                    </a:cubicBezTo>
                    <a:cubicBezTo>
                      <a:pt x="85" y="42"/>
                      <a:pt x="91" y="44"/>
                      <a:pt x="94" y="49"/>
                    </a:cubicBezTo>
                    <a:cubicBezTo>
                      <a:pt x="97" y="54"/>
                      <a:pt x="95" y="61"/>
                      <a:pt x="90" y="63"/>
                    </a:cubicBezTo>
                    <a:cubicBezTo>
                      <a:pt x="74" y="73"/>
                      <a:pt x="64" y="91"/>
                      <a:pt x="64" y="110"/>
                    </a:cubicBezTo>
                    <a:cubicBezTo>
                      <a:pt x="64" y="129"/>
                      <a:pt x="74" y="146"/>
                      <a:pt x="90" y="156"/>
                    </a:cubicBezTo>
                    <a:cubicBezTo>
                      <a:pt x="95" y="159"/>
                      <a:pt x="97" y="165"/>
                      <a:pt x="94" y="170"/>
                    </a:cubicBezTo>
                    <a:close/>
                    <a:moveTo>
                      <a:pt x="79" y="198"/>
                    </a:moveTo>
                    <a:cubicBezTo>
                      <a:pt x="44" y="182"/>
                      <a:pt x="21" y="148"/>
                      <a:pt x="21" y="110"/>
                    </a:cubicBezTo>
                    <a:cubicBezTo>
                      <a:pt x="21" y="71"/>
                      <a:pt x="44" y="37"/>
                      <a:pt x="79" y="22"/>
                    </a:cubicBezTo>
                    <a:cubicBezTo>
                      <a:pt x="84" y="19"/>
                      <a:pt x="86" y="13"/>
                      <a:pt x="84" y="8"/>
                    </a:cubicBezTo>
                    <a:cubicBezTo>
                      <a:pt x="82" y="2"/>
                      <a:pt x="75" y="0"/>
                      <a:pt x="70" y="2"/>
                    </a:cubicBezTo>
                    <a:cubicBezTo>
                      <a:pt x="27" y="21"/>
                      <a:pt x="0" y="63"/>
                      <a:pt x="0" y="110"/>
                    </a:cubicBezTo>
                    <a:cubicBezTo>
                      <a:pt x="0" y="156"/>
                      <a:pt x="27" y="199"/>
                      <a:pt x="70" y="217"/>
                    </a:cubicBezTo>
                    <a:cubicBezTo>
                      <a:pt x="71" y="218"/>
                      <a:pt x="73" y="218"/>
                      <a:pt x="74" y="218"/>
                    </a:cubicBezTo>
                    <a:cubicBezTo>
                      <a:pt x="78" y="218"/>
                      <a:pt x="82" y="216"/>
                      <a:pt x="84" y="212"/>
                    </a:cubicBezTo>
                    <a:cubicBezTo>
                      <a:pt x="86" y="206"/>
                      <a:pt x="84" y="200"/>
                      <a:pt x="79" y="198"/>
                    </a:cubicBezTo>
                    <a:close/>
                    <a:moveTo>
                      <a:pt x="128" y="140"/>
                    </a:moveTo>
                    <a:cubicBezTo>
                      <a:pt x="128" y="302"/>
                      <a:pt x="128" y="302"/>
                      <a:pt x="128" y="302"/>
                    </a:cubicBezTo>
                    <a:cubicBezTo>
                      <a:pt x="128" y="308"/>
                      <a:pt x="123" y="312"/>
                      <a:pt x="117" y="312"/>
                    </a:cubicBezTo>
                    <a:cubicBezTo>
                      <a:pt x="111" y="312"/>
                      <a:pt x="106" y="308"/>
                      <a:pt x="106" y="302"/>
                    </a:cubicBezTo>
                    <a:cubicBezTo>
                      <a:pt x="106" y="140"/>
                      <a:pt x="106" y="140"/>
                      <a:pt x="106" y="140"/>
                    </a:cubicBezTo>
                    <a:cubicBezTo>
                      <a:pt x="94" y="135"/>
                      <a:pt x="85" y="124"/>
                      <a:pt x="85" y="110"/>
                    </a:cubicBezTo>
                    <a:cubicBezTo>
                      <a:pt x="85" y="92"/>
                      <a:pt x="99" y="78"/>
                      <a:pt x="117" y="78"/>
                    </a:cubicBezTo>
                    <a:cubicBezTo>
                      <a:pt x="135" y="78"/>
                      <a:pt x="149" y="92"/>
                      <a:pt x="149" y="110"/>
                    </a:cubicBezTo>
                    <a:cubicBezTo>
                      <a:pt x="149" y="124"/>
                      <a:pt x="140" y="135"/>
                      <a:pt x="128" y="140"/>
                    </a:cubicBezTo>
                    <a:close/>
                    <a:moveTo>
                      <a:pt x="106" y="110"/>
                    </a:moveTo>
                    <a:cubicBezTo>
                      <a:pt x="106" y="116"/>
                      <a:pt x="111" y="120"/>
                      <a:pt x="117" y="120"/>
                    </a:cubicBezTo>
                    <a:cubicBezTo>
                      <a:pt x="123" y="120"/>
                      <a:pt x="128" y="116"/>
                      <a:pt x="128" y="110"/>
                    </a:cubicBezTo>
                    <a:cubicBezTo>
                      <a:pt x="128" y="104"/>
                      <a:pt x="123" y="99"/>
                      <a:pt x="117" y="99"/>
                    </a:cubicBezTo>
                    <a:cubicBezTo>
                      <a:pt x="111" y="99"/>
                      <a:pt x="106" y="104"/>
                      <a:pt x="106" y="110"/>
                    </a:cubicBezTo>
                    <a:close/>
                    <a:moveTo>
                      <a:pt x="192" y="110"/>
                    </a:moveTo>
                    <a:cubicBezTo>
                      <a:pt x="192" y="83"/>
                      <a:pt x="177" y="58"/>
                      <a:pt x="154" y="45"/>
                    </a:cubicBezTo>
                    <a:cubicBezTo>
                      <a:pt x="149" y="42"/>
                      <a:pt x="143" y="44"/>
                      <a:pt x="140" y="49"/>
                    </a:cubicBezTo>
                    <a:cubicBezTo>
                      <a:pt x="137" y="54"/>
                      <a:pt x="139" y="61"/>
                      <a:pt x="144" y="63"/>
                    </a:cubicBezTo>
                    <a:cubicBezTo>
                      <a:pt x="160" y="73"/>
                      <a:pt x="170" y="91"/>
                      <a:pt x="170" y="110"/>
                    </a:cubicBezTo>
                    <a:cubicBezTo>
                      <a:pt x="170" y="129"/>
                      <a:pt x="160" y="146"/>
                      <a:pt x="144" y="156"/>
                    </a:cubicBezTo>
                    <a:cubicBezTo>
                      <a:pt x="139" y="159"/>
                      <a:pt x="137" y="165"/>
                      <a:pt x="140" y="170"/>
                    </a:cubicBezTo>
                    <a:cubicBezTo>
                      <a:pt x="142" y="174"/>
                      <a:pt x="145" y="176"/>
                      <a:pt x="149" y="176"/>
                    </a:cubicBezTo>
                    <a:cubicBezTo>
                      <a:pt x="151" y="176"/>
                      <a:pt x="153" y="175"/>
                      <a:pt x="154" y="174"/>
                    </a:cubicBezTo>
                    <a:cubicBezTo>
                      <a:pt x="177" y="161"/>
                      <a:pt x="192" y="136"/>
                      <a:pt x="192" y="110"/>
                    </a:cubicBezTo>
                    <a:close/>
                    <a:moveTo>
                      <a:pt x="164" y="2"/>
                    </a:moveTo>
                    <a:cubicBezTo>
                      <a:pt x="159" y="0"/>
                      <a:pt x="152" y="2"/>
                      <a:pt x="150" y="8"/>
                    </a:cubicBezTo>
                    <a:cubicBezTo>
                      <a:pt x="148" y="13"/>
                      <a:pt x="150" y="19"/>
                      <a:pt x="155" y="22"/>
                    </a:cubicBezTo>
                    <a:cubicBezTo>
                      <a:pt x="190" y="37"/>
                      <a:pt x="213" y="71"/>
                      <a:pt x="213" y="110"/>
                    </a:cubicBezTo>
                    <a:cubicBezTo>
                      <a:pt x="213" y="148"/>
                      <a:pt x="190" y="182"/>
                      <a:pt x="155" y="198"/>
                    </a:cubicBezTo>
                    <a:cubicBezTo>
                      <a:pt x="150" y="200"/>
                      <a:pt x="148" y="206"/>
                      <a:pt x="150" y="212"/>
                    </a:cubicBezTo>
                    <a:cubicBezTo>
                      <a:pt x="152" y="216"/>
                      <a:pt x="156" y="218"/>
                      <a:pt x="160" y="218"/>
                    </a:cubicBezTo>
                    <a:cubicBezTo>
                      <a:pt x="161" y="218"/>
                      <a:pt x="163" y="218"/>
                      <a:pt x="164" y="217"/>
                    </a:cubicBezTo>
                    <a:cubicBezTo>
                      <a:pt x="207" y="199"/>
                      <a:pt x="234" y="156"/>
                      <a:pt x="234" y="110"/>
                    </a:cubicBezTo>
                    <a:cubicBezTo>
                      <a:pt x="234" y="63"/>
                      <a:pt x="207" y="21"/>
                      <a:pt x="16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19" name="Freeform 252">
              <a:extLst>
                <a:ext uri="{FF2B5EF4-FFF2-40B4-BE49-F238E27FC236}">
                  <a16:creationId xmlns:a16="http://schemas.microsoft.com/office/drawing/2014/main" id="{A3F961DE-30F8-8ADC-53F7-66E565761FA9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3884162" y="4142744"/>
              <a:ext cx="249759" cy="288000"/>
            </a:xfrm>
            <a:custGeom>
              <a:avLst/>
              <a:gdLst>
                <a:gd name="T0" fmla="*/ 2147483646 w 235"/>
                <a:gd name="T1" fmla="*/ 2147483646 h 320"/>
                <a:gd name="T2" fmla="*/ 2147483646 w 235"/>
                <a:gd name="T3" fmla="*/ 2147483646 h 320"/>
                <a:gd name="T4" fmla="*/ 2147483646 w 235"/>
                <a:gd name="T5" fmla="*/ 2147483646 h 320"/>
                <a:gd name="T6" fmla="*/ 2147483646 w 235"/>
                <a:gd name="T7" fmla="*/ 2147483646 h 320"/>
                <a:gd name="T8" fmla="*/ 2147483646 w 235"/>
                <a:gd name="T9" fmla="*/ 2147483646 h 320"/>
                <a:gd name="T10" fmla="*/ 2147483646 w 235"/>
                <a:gd name="T11" fmla="*/ 2147483646 h 320"/>
                <a:gd name="T12" fmla="*/ 2147483646 w 235"/>
                <a:gd name="T13" fmla="*/ 2147483646 h 320"/>
                <a:gd name="T14" fmla="*/ 2147483646 w 235"/>
                <a:gd name="T15" fmla="*/ 2147483646 h 320"/>
                <a:gd name="T16" fmla="*/ 2147483646 w 235"/>
                <a:gd name="T17" fmla="*/ 2147483646 h 320"/>
                <a:gd name="T18" fmla="*/ 2147483646 w 235"/>
                <a:gd name="T19" fmla="*/ 2147483646 h 320"/>
                <a:gd name="T20" fmla="*/ 2147483646 w 235"/>
                <a:gd name="T21" fmla="*/ 2147483646 h 320"/>
                <a:gd name="T22" fmla="*/ 2147483646 w 235"/>
                <a:gd name="T23" fmla="*/ 2147483646 h 320"/>
                <a:gd name="T24" fmla="*/ 2147483646 w 235"/>
                <a:gd name="T25" fmla="*/ 2147483646 h 320"/>
                <a:gd name="T26" fmla="*/ 2147483646 w 235"/>
                <a:gd name="T27" fmla="*/ 2147483646 h 320"/>
                <a:gd name="T28" fmla="*/ 2147483646 w 235"/>
                <a:gd name="T29" fmla="*/ 2147483646 h 320"/>
                <a:gd name="T30" fmla="*/ 2147483646 w 235"/>
                <a:gd name="T31" fmla="*/ 2147483646 h 320"/>
                <a:gd name="T32" fmla="*/ 2147483646 w 235"/>
                <a:gd name="T33" fmla="*/ 2147483646 h 320"/>
                <a:gd name="T34" fmla="*/ 2147483646 w 235"/>
                <a:gd name="T35" fmla="*/ 2147483646 h 320"/>
                <a:gd name="T36" fmla="*/ 2147483646 w 235"/>
                <a:gd name="T37" fmla="*/ 2147483646 h 320"/>
                <a:gd name="T38" fmla="*/ 2147483646 w 235"/>
                <a:gd name="T39" fmla="*/ 2147483646 h 320"/>
                <a:gd name="T40" fmla="*/ 2147483646 w 235"/>
                <a:gd name="T41" fmla="*/ 2147483646 h 320"/>
                <a:gd name="T42" fmla="*/ 2147483646 w 235"/>
                <a:gd name="T43" fmla="*/ 2147483646 h 320"/>
                <a:gd name="T44" fmla="*/ 2147483646 w 235"/>
                <a:gd name="T45" fmla="*/ 2147483646 h 320"/>
                <a:gd name="T46" fmla="*/ 2147483646 w 235"/>
                <a:gd name="T47" fmla="*/ 2147483646 h 320"/>
                <a:gd name="T48" fmla="*/ 2147483646 w 235"/>
                <a:gd name="T49" fmla="*/ 2147483646 h 320"/>
                <a:gd name="T50" fmla="*/ 2147483646 w 235"/>
                <a:gd name="T51" fmla="*/ 2147483646 h 320"/>
                <a:gd name="T52" fmla="*/ 2147483646 w 235"/>
                <a:gd name="T53" fmla="*/ 2147483646 h 320"/>
                <a:gd name="T54" fmla="*/ 2147483646 w 235"/>
                <a:gd name="T55" fmla="*/ 2147483646 h 320"/>
                <a:gd name="T56" fmla="*/ 2147483646 w 235"/>
                <a:gd name="T57" fmla="*/ 2147483646 h 320"/>
                <a:gd name="T58" fmla="*/ 2147483646 w 235"/>
                <a:gd name="T59" fmla="*/ 2147483646 h 320"/>
                <a:gd name="T60" fmla="*/ 2147483646 w 235"/>
                <a:gd name="T61" fmla="*/ 2147483646 h 320"/>
                <a:gd name="T62" fmla="*/ 2147483646 w 235"/>
                <a:gd name="T63" fmla="*/ 2147483646 h 320"/>
                <a:gd name="T64" fmla="*/ 2147483646 w 235"/>
                <a:gd name="T65" fmla="*/ 2147483646 h 320"/>
                <a:gd name="T66" fmla="*/ 2147483646 w 235"/>
                <a:gd name="T67" fmla="*/ 2147483646 h 320"/>
                <a:gd name="T68" fmla="*/ 2147483646 w 235"/>
                <a:gd name="T69" fmla="*/ 2147483646 h 320"/>
                <a:gd name="T70" fmla="*/ 2147483646 w 235"/>
                <a:gd name="T71" fmla="*/ 2147483646 h 320"/>
                <a:gd name="T72" fmla="*/ 2147483646 w 235"/>
                <a:gd name="T73" fmla="*/ 2147483646 h 320"/>
                <a:gd name="T74" fmla="*/ 2147483646 w 235"/>
                <a:gd name="T75" fmla="*/ 2147483646 h 320"/>
                <a:gd name="T76" fmla="*/ 2147483646 w 235"/>
                <a:gd name="T77" fmla="*/ 2147483646 h 320"/>
                <a:gd name="T78" fmla="*/ 2147483646 w 235"/>
                <a:gd name="T79" fmla="*/ 2147483646 h 320"/>
                <a:gd name="T80" fmla="*/ 2147483646 w 235"/>
                <a:gd name="T81" fmla="*/ 2147483646 h 320"/>
                <a:gd name="T82" fmla="*/ 2147483646 w 235"/>
                <a:gd name="T83" fmla="*/ 2147483646 h 320"/>
                <a:gd name="T84" fmla="*/ 2147483646 w 235"/>
                <a:gd name="T85" fmla="*/ 2147483646 h 320"/>
                <a:gd name="T86" fmla="*/ 2147483646 w 235"/>
                <a:gd name="T87" fmla="*/ 2147483646 h 320"/>
                <a:gd name="T88" fmla="*/ 2147483646 w 235"/>
                <a:gd name="T89" fmla="*/ 2147483646 h 320"/>
                <a:gd name="T90" fmla="*/ 2147483646 w 235"/>
                <a:gd name="T91" fmla="*/ 2147483646 h 320"/>
                <a:gd name="T92" fmla="*/ 2147483646 w 235"/>
                <a:gd name="T93" fmla="*/ 2147483646 h 320"/>
                <a:gd name="T94" fmla="*/ 2147483646 w 235"/>
                <a:gd name="T95" fmla="*/ 2147483646 h 320"/>
                <a:gd name="T96" fmla="*/ 2147483646 w 235"/>
                <a:gd name="T97" fmla="*/ 2147483646 h 320"/>
                <a:gd name="T98" fmla="*/ 2147483646 w 235"/>
                <a:gd name="T99" fmla="*/ 2147483646 h 320"/>
                <a:gd name="T100" fmla="*/ 0 w 235"/>
                <a:gd name="T101" fmla="*/ 2147483646 h 320"/>
                <a:gd name="T102" fmla="*/ 2147483646 w 235"/>
                <a:gd name="T103" fmla="*/ 2147483646 h 320"/>
                <a:gd name="T104" fmla="*/ 2147483646 w 235"/>
                <a:gd name="T105" fmla="*/ 2147483646 h 320"/>
                <a:gd name="T106" fmla="*/ 2147483646 w 235"/>
                <a:gd name="T107" fmla="*/ 2147483646 h 320"/>
                <a:gd name="T108" fmla="*/ 2147483646 w 235"/>
                <a:gd name="T109" fmla="*/ 2147483646 h 320"/>
                <a:gd name="T110" fmla="*/ 2147483646 w 235"/>
                <a:gd name="T111" fmla="*/ 2147483646 h 320"/>
                <a:gd name="T112" fmla="*/ 2147483646 w 235"/>
                <a:gd name="T113" fmla="*/ 2147483646 h 32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35" h="320">
                  <a:moveTo>
                    <a:pt x="87" y="228"/>
                  </a:moveTo>
                  <a:cubicBezTo>
                    <a:pt x="86" y="226"/>
                    <a:pt x="86" y="225"/>
                    <a:pt x="86" y="224"/>
                  </a:cubicBezTo>
                  <a:cubicBezTo>
                    <a:pt x="86" y="221"/>
                    <a:pt x="87" y="218"/>
                    <a:pt x="89" y="216"/>
                  </a:cubicBezTo>
                  <a:cubicBezTo>
                    <a:pt x="89" y="216"/>
                    <a:pt x="90" y="215"/>
                    <a:pt x="90" y="215"/>
                  </a:cubicBezTo>
                  <a:cubicBezTo>
                    <a:pt x="91" y="214"/>
                    <a:pt x="92" y="214"/>
                    <a:pt x="92" y="214"/>
                  </a:cubicBezTo>
                  <a:cubicBezTo>
                    <a:pt x="93" y="214"/>
                    <a:pt x="94" y="213"/>
                    <a:pt x="94" y="213"/>
                  </a:cubicBezTo>
                  <a:cubicBezTo>
                    <a:pt x="98" y="212"/>
                    <a:pt x="101" y="214"/>
                    <a:pt x="104" y="216"/>
                  </a:cubicBezTo>
                  <a:cubicBezTo>
                    <a:pt x="106" y="218"/>
                    <a:pt x="107" y="221"/>
                    <a:pt x="107" y="224"/>
                  </a:cubicBezTo>
                  <a:cubicBezTo>
                    <a:pt x="107" y="225"/>
                    <a:pt x="107" y="226"/>
                    <a:pt x="106" y="228"/>
                  </a:cubicBezTo>
                  <a:cubicBezTo>
                    <a:pt x="106" y="229"/>
                    <a:pt x="105" y="230"/>
                    <a:pt x="104" y="231"/>
                  </a:cubicBezTo>
                  <a:cubicBezTo>
                    <a:pt x="103" y="232"/>
                    <a:pt x="102" y="233"/>
                    <a:pt x="100" y="233"/>
                  </a:cubicBezTo>
                  <a:cubicBezTo>
                    <a:pt x="99" y="234"/>
                    <a:pt x="98" y="234"/>
                    <a:pt x="96" y="234"/>
                  </a:cubicBezTo>
                  <a:cubicBezTo>
                    <a:pt x="93" y="234"/>
                    <a:pt x="91" y="233"/>
                    <a:pt x="89" y="231"/>
                  </a:cubicBezTo>
                  <a:cubicBezTo>
                    <a:pt x="88" y="230"/>
                    <a:pt x="87" y="229"/>
                    <a:pt x="87" y="228"/>
                  </a:cubicBezTo>
                  <a:close/>
                  <a:moveTo>
                    <a:pt x="89" y="274"/>
                  </a:moveTo>
                  <a:cubicBezTo>
                    <a:pt x="90" y="275"/>
                    <a:pt x="91" y="276"/>
                    <a:pt x="92" y="276"/>
                  </a:cubicBezTo>
                  <a:cubicBezTo>
                    <a:pt x="94" y="277"/>
                    <a:pt x="95" y="277"/>
                    <a:pt x="96" y="277"/>
                  </a:cubicBezTo>
                  <a:cubicBezTo>
                    <a:pt x="98" y="277"/>
                    <a:pt x="99" y="277"/>
                    <a:pt x="100" y="276"/>
                  </a:cubicBezTo>
                  <a:cubicBezTo>
                    <a:pt x="102" y="276"/>
                    <a:pt x="103" y="275"/>
                    <a:pt x="104" y="274"/>
                  </a:cubicBezTo>
                  <a:cubicBezTo>
                    <a:pt x="105" y="273"/>
                    <a:pt x="106" y="272"/>
                    <a:pt x="106" y="270"/>
                  </a:cubicBezTo>
                  <a:cubicBezTo>
                    <a:pt x="107" y="269"/>
                    <a:pt x="107" y="268"/>
                    <a:pt x="107" y="266"/>
                  </a:cubicBezTo>
                  <a:cubicBezTo>
                    <a:pt x="107" y="265"/>
                    <a:pt x="107" y="264"/>
                    <a:pt x="106" y="262"/>
                  </a:cubicBezTo>
                  <a:cubicBezTo>
                    <a:pt x="106" y="261"/>
                    <a:pt x="105" y="260"/>
                    <a:pt x="104" y="259"/>
                  </a:cubicBezTo>
                  <a:cubicBezTo>
                    <a:pt x="101" y="256"/>
                    <a:pt x="96" y="255"/>
                    <a:pt x="92" y="257"/>
                  </a:cubicBezTo>
                  <a:cubicBezTo>
                    <a:pt x="91" y="257"/>
                    <a:pt x="90" y="258"/>
                    <a:pt x="89" y="259"/>
                  </a:cubicBezTo>
                  <a:cubicBezTo>
                    <a:pt x="88" y="260"/>
                    <a:pt x="87" y="261"/>
                    <a:pt x="87" y="262"/>
                  </a:cubicBezTo>
                  <a:cubicBezTo>
                    <a:pt x="86" y="264"/>
                    <a:pt x="86" y="265"/>
                    <a:pt x="86" y="266"/>
                  </a:cubicBezTo>
                  <a:cubicBezTo>
                    <a:pt x="86" y="268"/>
                    <a:pt x="86" y="269"/>
                    <a:pt x="87" y="270"/>
                  </a:cubicBezTo>
                  <a:cubicBezTo>
                    <a:pt x="87" y="272"/>
                    <a:pt x="88" y="273"/>
                    <a:pt x="89" y="274"/>
                  </a:cubicBezTo>
                  <a:close/>
                  <a:moveTo>
                    <a:pt x="46" y="231"/>
                  </a:moveTo>
                  <a:cubicBezTo>
                    <a:pt x="48" y="233"/>
                    <a:pt x="51" y="234"/>
                    <a:pt x="54" y="234"/>
                  </a:cubicBezTo>
                  <a:cubicBezTo>
                    <a:pt x="55" y="234"/>
                    <a:pt x="56" y="234"/>
                    <a:pt x="58" y="233"/>
                  </a:cubicBezTo>
                  <a:cubicBezTo>
                    <a:pt x="59" y="233"/>
                    <a:pt x="60" y="232"/>
                    <a:pt x="61" y="231"/>
                  </a:cubicBezTo>
                  <a:cubicBezTo>
                    <a:pt x="62" y="230"/>
                    <a:pt x="63" y="229"/>
                    <a:pt x="63" y="228"/>
                  </a:cubicBezTo>
                  <a:cubicBezTo>
                    <a:pt x="64" y="226"/>
                    <a:pt x="64" y="225"/>
                    <a:pt x="64" y="224"/>
                  </a:cubicBezTo>
                  <a:cubicBezTo>
                    <a:pt x="64" y="221"/>
                    <a:pt x="63" y="218"/>
                    <a:pt x="61" y="216"/>
                  </a:cubicBezTo>
                  <a:cubicBezTo>
                    <a:pt x="60" y="215"/>
                    <a:pt x="59" y="214"/>
                    <a:pt x="58" y="214"/>
                  </a:cubicBezTo>
                  <a:cubicBezTo>
                    <a:pt x="54" y="212"/>
                    <a:pt x="49" y="213"/>
                    <a:pt x="46" y="216"/>
                  </a:cubicBezTo>
                  <a:cubicBezTo>
                    <a:pt x="44" y="218"/>
                    <a:pt x="43" y="221"/>
                    <a:pt x="43" y="224"/>
                  </a:cubicBezTo>
                  <a:cubicBezTo>
                    <a:pt x="43" y="225"/>
                    <a:pt x="43" y="226"/>
                    <a:pt x="44" y="228"/>
                  </a:cubicBezTo>
                  <a:cubicBezTo>
                    <a:pt x="44" y="229"/>
                    <a:pt x="45" y="230"/>
                    <a:pt x="46" y="231"/>
                  </a:cubicBezTo>
                  <a:close/>
                  <a:moveTo>
                    <a:pt x="54" y="192"/>
                  </a:moveTo>
                  <a:cubicBezTo>
                    <a:pt x="57" y="192"/>
                    <a:pt x="59" y="191"/>
                    <a:pt x="61" y="189"/>
                  </a:cubicBezTo>
                  <a:cubicBezTo>
                    <a:pt x="62" y="188"/>
                    <a:pt x="63" y="186"/>
                    <a:pt x="63" y="185"/>
                  </a:cubicBezTo>
                  <a:cubicBezTo>
                    <a:pt x="64" y="184"/>
                    <a:pt x="64" y="182"/>
                    <a:pt x="64" y="181"/>
                  </a:cubicBezTo>
                  <a:cubicBezTo>
                    <a:pt x="64" y="180"/>
                    <a:pt x="64" y="178"/>
                    <a:pt x="63" y="177"/>
                  </a:cubicBezTo>
                  <a:cubicBezTo>
                    <a:pt x="63" y="176"/>
                    <a:pt x="62" y="174"/>
                    <a:pt x="61" y="173"/>
                  </a:cubicBezTo>
                  <a:cubicBezTo>
                    <a:pt x="60" y="172"/>
                    <a:pt x="59" y="172"/>
                    <a:pt x="58" y="171"/>
                  </a:cubicBezTo>
                  <a:cubicBezTo>
                    <a:pt x="55" y="170"/>
                    <a:pt x="52" y="170"/>
                    <a:pt x="50" y="171"/>
                  </a:cubicBezTo>
                  <a:cubicBezTo>
                    <a:pt x="48" y="172"/>
                    <a:pt x="47" y="172"/>
                    <a:pt x="46" y="173"/>
                  </a:cubicBezTo>
                  <a:cubicBezTo>
                    <a:pt x="45" y="174"/>
                    <a:pt x="44" y="176"/>
                    <a:pt x="44" y="177"/>
                  </a:cubicBezTo>
                  <a:cubicBezTo>
                    <a:pt x="43" y="178"/>
                    <a:pt x="43" y="180"/>
                    <a:pt x="43" y="181"/>
                  </a:cubicBezTo>
                  <a:cubicBezTo>
                    <a:pt x="43" y="184"/>
                    <a:pt x="44" y="187"/>
                    <a:pt x="46" y="189"/>
                  </a:cubicBezTo>
                  <a:cubicBezTo>
                    <a:pt x="48" y="191"/>
                    <a:pt x="51" y="192"/>
                    <a:pt x="54" y="192"/>
                  </a:cubicBezTo>
                  <a:close/>
                  <a:moveTo>
                    <a:pt x="92" y="191"/>
                  </a:moveTo>
                  <a:cubicBezTo>
                    <a:pt x="94" y="191"/>
                    <a:pt x="95" y="192"/>
                    <a:pt x="96" y="192"/>
                  </a:cubicBezTo>
                  <a:cubicBezTo>
                    <a:pt x="99" y="192"/>
                    <a:pt x="102" y="191"/>
                    <a:pt x="104" y="189"/>
                  </a:cubicBezTo>
                  <a:cubicBezTo>
                    <a:pt x="105" y="188"/>
                    <a:pt x="106" y="186"/>
                    <a:pt x="106" y="185"/>
                  </a:cubicBezTo>
                  <a:cubicBezTo>
                    <a:pt x="107" y="184"/>
                    <a:pt x="107" y="182"/>
                    <a:pt x="107" y="181"/>
                  </a:cubicBezTo>
                  <a:cubicBezTo>
                    <a:pt x="107" y="180"/>
                    <a:pt x="107" y="178"/>
                    <a:pt x="106" y="177"/>
                  </a:cubicBezTo>
                  <a:cubicBezTo>
                    <a:pt x="106" y="176"/>
                    <a:pt x="105" y="174"/>
                    <a:pt x="104" y="173"/>
                  </a:cubicBezTo>
                  <a:cubicBezTo>
                    <a:pt x="100" y="169"/>
                    <a:pt x="93" y="169"/>
                    <a:pt x="89" y="173"/>
                  </a:cubicBezTo>
                  <a:cubicBezTo>
                    <a:pt x="88" y="174"/>
                    <a:pt x="87" y="176"/>
                    <a:pt x="87" y="177"/>
                  </a:cubicBezTo>
                  <a:cubicBezTo>
                    <a:pt x="86" y="178"/>
                    <a:pt x="86" y="180"/>
                    <a:pt x="86" y="181"/>
                  </a:cubicBezTo>
                  <a:cubicBezTo>
                    <a:pt x="86" y="184"/>
                    <a:pt x="87" y="187"/>
                    <a:pt x="89" y="189"/>
                  </a:cubicBezTo>
                  <a:cubicBezTo>
                    <a:pt x="90" y="190"/>
                    <a:pt x="91" y="190"/>
                    <a:pt x="92" y="191"/>
                  </a:cubicBezTo>
                  <a:close/>
                  <a:moveTo>
                    <a:pt x="89" y="146"/>
                  </a:moveTo>
                  <a:cubicBezTo>
                    <a:pt x="90" y="147"/>
                    <a:pt x="91" y="148"/>
                    <a:pt x="92" y="148"/>
                  </a:cubicBezTo>
                  <a:cubicBezTo>
                    <a:pt x="94" y="149"/>
                    <a:pt x="95" y="149"/>
                    <a:pt x="96" y="149"/>
                  </a:cubicBezTo>
                  <a:cubicBezTo>
                    <a:pt x="98" y="149"/>
                    <a:pt x="99" y="149"/>
                    <a:pt x="100" y="148"/>
                  </a:cubicBezTo>
                  <a:cubicBezTo>
                    <a:pt x="102" y="148"/>
                    <a:pt x="103" y="147"/>
                    <a:pt x="104" y="146"/>
                  </a:cubicBezTo>
                  <a:cubicBezTo>
                    <a:pt x="106" y="144"/>
                    <a:pt x="107" y="141"/>
                    <a:pt x="107" y="138"/>
                  </a:cubicBezTo>
                  <a:cubicBezTo>
                    <a:pt x="107" y="136"/>
                    <a:pt x="106" y="133"/>
                    <a:pt x="104" y="131"/>
                  </a:cubicBezTo>
                  <a:cubicBezTo>
                    <a:pt x="103" y="130"/>
                    <a:pt x="103" y="130"/>
                    <a:pt x="102" y="129"/>
                  </a:cubicBezTo>
                  <a:cubicBezTo>
                    <a:pt x="102" y="129"/>
                    <a:pt x="101" y="129"/>
                    <a:pt x="100" y="129"/>
                  </a:cubicBezTo>
                  <a:cubicBezTo>
                    <a:pt x="100" y="128"/>
                    <a:pt x="99" y="128"/>
                    <a:pt x="98" y="128"/>
                  </a:cubicBezTo>
                  <a:cubicBezTo>
                    <a:pt x="96" y="127"/>
                    <a:pt x="94" y="128"/>
                    <a:pt x="92" y="129"/>
                  </a:cubicBezTo>
                  <a:cubicBezTo>
                    <a:pt x="91" y="129"/>
                    <a:pt x="90" y="130"/>
                    <a:pt x="89" y="131"/>
                  </a:cubicBezTo>
                  <a:cubicBezTo>
                    <a:pt x="87" y="133"/>
                    <a:pt x="86" y="136"/>
                    <a:pt x="86" y="138"/>
                  </a:cubicBezTo>
                  <a:cubicBezTo>
                    <a:pt x="86" y="140"/>
                    <a:pt x="86" y="141"/>
                    <a:pt x="87" y="142"/>
                  </a:cubicBezTo>
                  <a:cubicBezTo>
                    <a:pt x="87" y="144"/>
                    <a:pt x="88" y="145"/>
                    <a:pt x="89" y="146"/>
                  </a:cubicBezTo>
                  <a:close/>
                  <a:moveTo>
                    <a:pt x="50" y="148"/>
                  </a:moveTo>
                  <a:cubicBezTo>
                    <a:pt x="51" y="149"/>
                    <a:pt x="52" y="149"/>
                    <a:pt x="54" y="149"/>
                  </a:cubicBezTo>
                  <a:cubicBezTo>
                    <a:pt x="55" y="149"/>
                    <a:pt x="56" y="149"/>
                    <a:pt x="58" y="148"/>
                  </a:cubicBezTo>
                  <a:cubicBezTo>
                    <a:pt x="59" y="148"/>
                    <a:pt x="60" y="147"/>
                    <a:pt x="61" y="146"/>
                  </a:cubicBezTo>
                  <a:cubicBezTo>
                    <a:pt x="62" y="145"/>
                    <a:pt x="63" y="144"/>
                    <a:pt x="63" y="142"/>
                  </a:cubicBezTo>
                  <a:cubicBezTo>
                    <a:pt x="64" y="141"/>
                    <a:pt x="64" y="140"/>
                    <a:pt x="64" y="138"/>
                  </a:cubicBezTo>
                  <a:cubicBezTo>
                    <a:pt x="64" y="136"/>
                    <a:pt x="63" y="133"/>
                    <a:pt x="61" y="131"/>
                  </a:cubicBezTo>
                  <a:cubicBezTo>
                    <a:pt x="61" y="130"/>
                    <a:pt x="60" y="130"/>
                    <a:pt x="60" y="129"/>
                  </a:cubicBezTo>
                  <a:cubicBezTo>
                    <a:pt x="59" y="129"/>
                    <a:pt x="58" y="129"/>
                    <a:pt x="58" y="129"/>
                  </a:cubicBezTo>
                  <a:cubicBezTo>
                    <a:pt x="57" y="128"/>
                    <a:pt x="56" y="128"/>
                    <a:pt x="56" y="128"/>
                  </a:cubicBezTo>
                  <a:cubicBezTo>
                    <a:pt x="54" y="128"/>
                    <a:pt x="53" y="128"/>
                    <a:pt x="52" y="128"/>
                  </a:cubicBezTo>
                  <a:cubicBezTo>
                    <a:pt x="51" y="128"/>
                    <a:pt x="50" y="128"/>
                    <a:pt x="50" y="129"/>
                  </a:cubicBezTo>
                  <a:cubicBezTo>
                    <a:pt x="49" y="129"/>
                    <a:pt x="48" y="129"/>
                    <a:pt x="48" y="129"/>
                  </a:cubicBezTo>
                  <a:cubicBezTo>
                    <a:pt x="47" y="130"/>
                    <a:pt x="47" y="130"/>
                    <a:pt x="46" y="131"/>
                  </a:cubicBezTo>
                  <a:cubicBezTo>
                    <a:pt x="44" y="133"/>
                    <a:pt x="43" y="136"/>
                    <a:pt x="43" y="138"/>
                  </a:cubicBezTo>
                  <a:cubicBezTo>
                    <a:pt x="43" y="141"/>
                    <a:pt x="44" y="144"/>
                    <a:pt x="46" y="146"/>
                  </a:cubicBezTo>
                  <a:cubicBezTo>
                    <a:pt x="47" y="147"/>
                    <a:pt x="48" y="148"/>
                    <a:pt x="50" y="148"/>
                  </a:cubicBezTo>
                  <a:close/>
                  <a:moveTo>
                    <a:pt x="50" y="105"/>
                  </a:moveTo>
                  <a:cubicBezTo>
                    <a:pt x="51" y="106"/>
                    <a:pt x="52" y="106"/>
                    <a:pt x="54" y="106"/>
                  </a:cubicBezTo>
                  <a:cubicBezTo>
                    <a:pt x="57" y="106"/>
                    <a:pt x="59" y="105"/>
                    <a:pt x="61" y="103"/>
                  </a:cubicBezTo>
                  <a:cubicBezTo>
                    <a:pt x="63" y="101"/>
                    <a:pt x="64" y="99"/>
                    <a:pt x="64" y="96"/>
                  </a:cubicBezTo>
                  <a:cubicBezTo>
                    <a:pt x="64" y="94"/>
                    <a:pt x="64" y="93"/>
                    <a:pt x="63" y="92"/>
                  </a:cubicBezTo>
                  <a:cubicBezTo>
                    <a:pt x="63" y="90"/>
                    <a:pt x="62" y="89"/>
                    <a:pt x="61" y="88"/>
                  </a:cubicBezTo>
                  <a:cubicBezTo>
                    <a:pt x="60" y="87"/>
                    <a:pt x="59" y="86"/>
                    <a:pt x="58" y="86"/>
                  </a:cubicBezTo>
                  <a:cubicBezTo>
                    <a:pt x="56" y="85"/>
                    <a:pt x="54" y="85"/>
                    <a:pt x="52" y="85"/>
                  </a:cubicBezTo>
                  <a:cubicBezTo>
                    <a:pt x="51" y="85"/>
                    <a:pt x="50" y="86"/>
                    <a:pt x="50" y="86"/>
                  </a:cubicBezTo>
                  <a:cubicBezTo>
                    <a:pt x="49" y="86"/>
                    <a:pt x="48" y="86"/>
                    <a:pt x="48" y="87"/>
                  </a:cubicBezTo>
                  <a:cubicBezTo>
                    <a:pt x="47" y="87"/>
                    <a:pt x="47" y="88"/>
                    <a:pt x="46" y="88"/>
                  </a:cubicBezTo>
                  <a:cubicBezTo>
                    <a:pt x="45" y="89"/>
                    <a:pt x="44" y="90"/>
                    <a:pt x="44" y="92"/>
                  </a:cubicBezTo>
                  <a:cubicBezTo>
                    <a:pt x="43" y="93"/>
                    <a:pt x="43" y="94"/>
                    <a:pt x="43" y="96"/>
                  </a:cubicBezTo>
                  <a:cubicBezTo>
                    <a:pt x="43" y="99"/>
                    <a:pt x="44" y="101"/>
                    <a:pt x="46" y="103"/>
                  </a:cubicBezTo>
                  <a:cubicBezTo>
                    <a:pt x="47" y="104"/>
                    <a:pt x="48" y="105"/>
                    <a:pt x="50" y="105"/>
                  </a:cubicBezTo>
                  <a:close/>
                  <a:moveTo>
                    <a:pt x="92" y="105"/>
                  </a:moveTo>
                  <a:cubicBezTo>
                    <a:pt x="94" y="106"/>
                    <a:pt x="95" y="106"/>
                    <a:pt x="96" y="106"/>
                  </a:cubicBezTo>
                  <a:cubicBezTo>
                    <a:pt x="98" y="106"/>
                    <a:pt x="99" y="106"/>
                    <a:pt x="100" y="105"/>
                  </a:cubicBezTo>
                  <a:cubicBezTo>
                    <a:pt x="102" y="105"/>
                    <a:pt x="103" y="104"/>
                    <a:pt x="104" y="103"/>
                  </a:cubicBezTo>
                  <a:cubicBezTo>
                    <a:pt x="106" y="101"/>
                    <a:pt x="107" y="99"/>
                    <a:pt x="107" y="96"/>
                  </a:cubicBezTo>
                  <a:cubicBezTo>
                    <a:pt x="107" y="94"/>
                    <a:pt x="107" y="93"/>
                    <a:pt x="106" y="92"/>
                  </a:cubicBezTo>
                  <a:cubicBezTo>
                    <a:pt x="106" y="90"/>
                    <a:pt x="105" y="89"/>
                    <a:pt x="104" y="88"/>
                  </a:cubicBezTo>
                  <a:cubicBezTo>
                    <a:pt x="101" y="85"/>
                    <a:pt x="96" y="84"/>
                    <a:pt x="92" y="86"/>
                  </a:cubicBezTo>
                  <a:cubicBezTo>
                    <a:pt x="91" y="86"/>
                    <a:pt x="90" y="87"/>
                    <a:pt x="89" y="88"/>
                  </a:cubicBezTo>
                  <a:cubicBezTo>
                    <a:pt x="88" y="89"/>
                    <a:pt x="87" y="90"/>
                    <a:pt x="87" y="92"/>
                  </a:cubicBezTo>
                  <a:cubicBezTo>
                    <a:pt x="86" y="93"/>
                    <a:pt x="86" y="94"/>
                    <a:pt x="86" y="96"/>
                  </a:cubicBezTo>
                  <a:cubicBezTo>
                    <a:pt x="86" y="99"/>
                    <a:pt x="87" y="101"/>
                    <a:pt x="89" y="103"/>
                  </a:cubicBezTo>
                  <a:cubicBezTo>
                    <a:pt x="90" y="104"/>
                    <a:pt x="91" y="105"/>
                    <a:pt x="92" y="105"/>
                  </a:cubicBezTo>
                  <a:close/>
                  <a:moveTo>
                    <a:pt x="96" y="64"/>
                  </a:moveTo>
                  <a:cubicBezTo>
                    <a:pt x="98" y="64"/>
                    <a:pt x="99" y="63"/>
                    <a:pt x="100" y="63"/>
                  </a:cubicBezTo>
                  <a:cubicBezTo>
                    <a:pt x="102" y="62"/>
                    <a:pt x="103" y="62"/>
                    <a:pt x="104" y="61"/>
                  </a:cubicBezTo>
                  <a:cubicBezTo>
                    <a:pt x="105" y="59"/>
                    <a:pt x="106" y="58"/>
                    <a:pt x="106" y="57"/>
                  </a:cubicBezTo>
                  <a:cubicBezTo>
                    <a:pt x="107" y="56"/>
                    <a:pt x="107" y="54"/>
                    <a:pt x="107" y="53"/>
                  </a:cubicBezTo>
                  <a:cubicBezTo>
                    <a:pt x="107" y="52"/>
                    <a:pt x="107" y="50"/>
                    <a:pt x="106" y="49"/>
                  </a:cubicBezTo>
                  <a:cubicBezTo>
                    <a:pt x="106" y="48"/>
                    <a:pt x="105" y="46"/>
                    <a:pt x="104" y="45"/>
                  </a:cubicBezTo>
                  <a:cubicBezTo>
                    <a:pt x="103" y="44"/>
                    <a:pt x="102" y="44"/>
                    <a:pt x="100" y="43"/>
                  </a:cubicBezTo>
                  <a:cubicBezTo>
                    <a:pt x="97" y="41"/>
                    <a:pt x="92" y="42"/>
                    <a:pt x="89" y="45"/>
                  </a:cubicBezTo>
                  <a:cubicBezTo>
                    <a:pt x="88" y="46"/>
                    <a:pt x="87" y="48"/>
                    <a:pt x="87" y="49"/>
                  </a:cubicBezTo>
                  <a:cubicBezTo>
                    <a:pt x="86" y="50"/>
                    <a:pt x="86" y="52"/>
                    <a:pt x="86" y="53"/>
                  </a:cubicBezTo>
                  <a:cubicBezTo>
                    <a:pt x="86" y="56"/>
                    <a:pt x="87" y="59"/>
                    <a:pt x="89" y="61"/>
                  </a:cubicBezTo>
                  <a:cubicBezTo>
                    <a:pt x="91" y="63"/>
                    <a:pt x="93" y="64"/>
                    <a:pt x="96" y="64"/>
                  </a:cubicBezTo>
                  <a:close/>
                  <a:moveTo>
                    <a:pt x="50" y="63"/>
                  </a:moveTo>
                  <a:cubicBezTo>
                    <a:pt x="51" y="63"/>
                    <a:pt x="52" y="64"/>
                    <a:pt x="54" y="64"/>
                  </a:cubicBezTo>
                  <a:cubicBezTo>
                    <a:pt x="57" y="64"/>
                    <a:pt x="59" y="63"/>
                    <a:pt x="61" y="61"/>
                  </a:cubicBezTo>
                  <a:cubicBezTo>
                    <a:pt x="63" y="59"/>
                    <a:pt x="64" y="56"/>
                    <a:pt x="64" y="53"/>
                  </a:cubicBezTo>
                  <a:cubicBezTo>
                    <a:pt x="64" y="52"/>
                    <a:pt x="64" y="50"/>
                    <a:pt x="63" y="49"/>
                  </a:cubicBezTo>
                  <a:cubicBezTo>
                    <a:pt x="63" y="48"/>
                    <a:pt x="62" y="46"/>
                    <a:pt x="61" y="45"/>
                  </a:cubicBezTo>
                  <a:cubicBezTo>
                    <a:pt x="57" y="41"/>
                    <a:pt x="50" y="41"/>
                    <a:pt x="46" y="45"/>
                  </a:cubicBezTo>
                  <a:cubicBezTo>
                    <a:pt x="45" y="46"/>
                    <a:pt x="44" y="48"/>
                    <a:pt x="44" y="49"/>
                  </a:cubicBezTo>
                  <a:cubicBezTo>
                    <a:pt x="43" y="50"/>
                    <a:pt x="43" y="52"/>
                    <a:pt x="43" y="53"/>
                  </a:cubicBezTo>
                  <a:cubicBezTo>
                    <a:pt x="43" y="56"/>
                    <a:pt x="44" y="59"/>
                    <a:pt x="46" y="61"/>
                  </a:cubicBezTo>
                  <a:cubicBezTo>
                    <a:pt x="47" y="62"/>
                    <a:pt x="48" y="62"/>
                    <a:pt x="50" y="63"/>
                  </a:cubicBezTo>
                  <a:close/>
                  <a:moveTo>
                    <a:pt x="174" y="231"/>
                  </a:moveTo>
                  <a:cubicBezTo>
                    <a:pt x="176" y="233"/>
                    <a:pt x="179" y="234"/>
                    <a:pt x="182" y="234"/>
                  </a:cubicBezTo>
                  <a:cubicBezTo>
                    <a:pt x="184" y="234"/>
                    <a:pt x="187" y="233"/>
                    <a:pt x="189" y="231"/>
                  </a:cubicBezTo>
                  <a:cubicBezTo>
                    <a:pt x="190" y="230"/>
                    <a:pt x="191" y="229"/>
                    <a:pt x="191" y="228"/>
                  </a:cubicBezTo>
                  <a:cubicBezTo>
                    <a:pt x="192" y="226"/>
                    <a:pt x="192" y="225"/>
                    <a:pt x="192" y="224"/>
                  </a:cubicBezTo>
                  <a:cubicBezTo>
                    <a:pt x="192" y="222"/>
                    <a:pt x="192" y="221"/>
                    <a:pt x="191" y="220"/>
                  </a:cubicBezTo>
                  <a:cubicBezTo>
                    <a:pt x="191" y="218"/>
                    <a:pt x="190" y="217"/>
                    <a:pt x="189" y="216"/>
                  </a:cubicBezTo>
                  <a:cubicBezTo>
                    <a:pt x="189" y="216"/>
                    <a:pt x="188" y="215"/>
                    <a:pt x="188" y="215"/>
                  </a:cubicBezTo>
                  <a:cubicBezTo>
                    <a:pt x="187" y="214"/>
                    <a:pt x="186" y="214"/>
                    <a:pt x="186" y="214"/>
                  </a:cubicBezTo>
                  <a:cubicBezTo>
                    <a:pt x="185" y="214"/>
                    <a:pt x="184" y="213"/>
                    <a:pt x="184" y="213"/>
                  </a:cubicBezTo>
                  <a:cubicBezTo>
                    <a:pt x="182" y="213"/>
                    <a:pt x="181" y="213"/>
                    <a:pt x="180" y="213"/>
                  </a:cubicBezTo>
                  <a:cubicBezTo>
                    <a:pt x="179" y="213"/>
                    <a:pt x="178" y="214"/>
                    <a:pt x="178" y="214"/>
                  </a:cubicBezTo>
                  <a:cubicBezTo>
                    <a:pt x="177" y="214"/>
                    <a:pt x="176" y="214"/>
                    <a:pt x="176" y="215"/>
                  </a:cubicBezTo>
                  <a:cubicBezTo>
                    <a:pt x="175" y="215"/>
                    <a:pt x="175" y="216"/>
                    <a:pt x="174" y="216"/>
                  </a:cubicBezTo>
                  <a:cubicBezTo>
                    <a:pt x="173" y="217"/>
                    <a:pt x="172" y="218"/>
                    <a:pt x="172" y="220"/>
                  </a:cubicBezTo>
                  <a:cubicBezTo>
                    <a:pt x="171" y="221"/>
                    <a:pt x="171" y="222"/>
                    <a:pt x="171" y="224"/>
                  </a:cubicBezTo>
                  <a:cubicBezTo>
                    <a:pt x="171" y="225"/>
                    <a:pt x="171" y="226"/>
                    <a:pt x="172" y="228"/>
                  </a:cubicBezTo>
                  <a:cubicBezTo>
                    <a:pt x="172" y="229"/>
                    <a:pt x="173" y="230"/>
                    <a:pt x="174" y="231"/>
                  </a:cubicBezTo>
                  <a:close/>
                  <a:moveTo>
                    <a:pt x="174" y="189"/>
                  </a:moveTo>
                  <a:cubicBezTo>
                    <a:pt x="175" y="190"/>
                    <a:pt x="176" y="190"/>
                    <a:pt x="178" y="191"/>
                  </a:cubicBezTo>
                  <a:cubicBezTo>
                    <a:pt x="179" y="191"/>
                    <a:pt x="180" y="192"/>
                    <a:pt x="182" y="192"/>
                  </a:cubicBezTo>
                  <a:cubicBezTo>
                    <a:pt x="183" y="192"/>
                    <a:pt x="184" y="191"/>
                    <a:pt x="186" y="191"/>
                  </a:cubicBezTo>
                  <a:cubicBezTo>
                    <a:pt x="187" y="190"/>
                    <a:pt x="188" y="190"/>
                    <a:pt x="189" y="189"/>
                  </a:cubicBezTo>
                  <a:cubicBezTo>
                    <a:pt x="190" y="188"/>
                    <a:pt x="191" y="186"/>
                    <a:pt x="191" y="185"/>
                  </a:cubicBezTo>
                  <a:cubicBezTo>
                    <a:pt x="192" y="184"/>
                    <a:pt x="192" y="182"/>
                    <a:pt x="192" y="181"/>
                  </a:cubicBezTo>
                  <a:cubicBezTo>
                    <a:pt x="192" y="180"/>
                    <a:pt x="192" y="178"/>
                    <a:pt x="191" y="177"/>
                  </a:cubicBezTo>
                  <a:cubicBezTo>
                    <a:pt x="191" y="176"/>
                    <a:pt x="190" y="174"/>
                    <a:pt x="189" y="173"/>
                  </a:cubicBezTo>
                  <a:cubicBezTo>
                    <a:pt x="188" y="172"/>
                    <a:pt x="187" y="172"/>
                    <a:pt x="186" y="171"/>
                  </a:cubicBezTo>
                  <a:cubicBezTo>
                    <a:pt x="183" y="170"/>
                    <a:pt x="180" y="170"/>
                    <a:pt x="178" y="171"/>
                  </a:cubicBezTo>
                  <a:cubicBezTo>
                    <a:pt x="176" y="172"/>
                    <a:pt x="175" y="172"/>
                    <a:pt x="174" y="173"/>
                  </a:cubicBezTo>
                  <a:cubicBezTo>
                    <a:pt x="173" y="174"/>
                    <a:pt x="172" y="176"/>
                    <a:pt x="172" y="177"/>
                  </a:cubicBezTo>
                  <a:cubicBezTo>
                    <a:pt x="171" y="178"/>
                    <a:pt x="171" y="180"/>
                    <a:pt x="171" y="181"/>
                  </a:cubicBezTo>
                  <a:cubicBezTo>
                    <a:pt x="171" y="182"/>
                    <a:pt x="171" y="184"/>
                    <a:pt x="172" y="185"/>
                  </a:cubicBezTo>
                  <a:cubicBezTo>
                    <a:pt x="172" y="186"/>
                    <a:pt x="173" y="188"/>
                    <a:pt x="174" y="189"/>
                  </a:cubicBezTo>
                  <a:close/>
                  <a:moveTo>
                    <a:pt x="174" y="146"/>
                  </a:moveTo>
                  <a:cubicBezTo>
                    <a:pt x="175" y="147"/>
                    <a:pt x="176" y="148"/>
                    <a:pt x="178" y="148"/>
                  </a:cubicBezTo>
                  <a:cubicBezTo>
                    <a:pt x="179" y="149"/>
                    <a:pt x="180" y="149"/>
                    <a:pt x="182" y="149"/>
                  </a:cubicBezTo>
                  <a:cubicBezTo>
                    <a:pt x="183" y="149"/>
                    <a:pt x="184" y="149"/>
                    <a:pt x="186" y="148"/>
                  </a:cubicBezTo>
                  <a:cubicBezTo>
                    <a:pt x="187" y="148"/>
                    <a:pt x="188" y="147"/>
                    <a:pt x="189" y="146"/>
                  </a:cubicBezTo>
                  <a:cubicBezTo>
                    <a:pt x="190" y="145"/>
                    <a:pt x="191" y="144"/>
                    <a:pt x="191" y="142"/>
                  </a:cubicBezTo>
                  <a:cubicBezTo>
                    <a:pt x="192" y="141"/>
                    <a:pt x="192" y="140"/>
                    <a:pt x="192" y="138"/>
                  </a:cubicBezTo>
                  <a:cubicBezTo>
                    <a:pt x="192" y="136"/>
                    <a:pt x="191" y="133"/>
                    <a:pt x="189" y="131"/>
                  </a:cubicBezTo>
                  <a:cubicBezTo>
                    <a:pt x="187" y="128"/>
                    <a:pt x="183" y="127"/>
                    <a:pt x="180" y="128"/>
                  </a:cubicBezTo>
                  <a:cubicBezTo>
                    <a:pt x="179" y="128"/>
                    <a:pt x="178" y="128"/>
                    <a:pt x="178" y="129"/>
                  </a:cubicBezTo>
                  <a:cubicBezTo>
                    <a:pt x="177" y="129"/>
                    <a:pt x="176" y="129"/>
                    <a:pt x="176" y="129"/>
                  </a:cubicBezTo>
                  <a:cubicBezTo>
                    <a:pt x="175" y="130"/>
                    <a:pt x="175" y="130"/>
                    <a:pt x="174" y="131"/>
                  </a:cubicBezTo>
                  <a:cubicBezTo>
                    <a:pt x="172" y="133"/>
                    <a:pt x="171" y="136"/>
                    <a:pt x="171" y="138"/>
                  </a:cubicBezTo>
                  <a:cubicBezTo>
                    <a:pt x="171" y="140"/>
                    <a:pt x="171" y="141"/>
                    <a:pt x="172" y="142"/>
                  </a:cubicBezTo>
                  <a:cubicBezTo>
                    <a:pt x="172" y="144"/>
                    <a:pt x="173" y="145"/>
                    <a:pt x="174" y="146"/>
                  </a:cubicBezTo>
                  <a:close/>
                  <a:moveTo>
                    <a:pt x="235" y="96"/>
                  </a:moveTo>
                  <a:cubicBezTo>
                    <a:pt x="235" y="309"/>
                    <a:pt x="235" y="309"/>
                    <a:pt x="235" y="309"/>
                  </a:cubicBezTo>
                  <a:cubicBezTo>
                    <a:pt x="235" y="315"/>
                    <a:pt x="230" y="320"/>
                    <a:pt x="224" y="320"/>
                  </a:cubicBezTo>
                  <a:cubicBezTo>
                    <a:pt x="11" y="320"/>
                    <a:pt x="11" y="320"/>
                    <a:pt x="11" y="320"/>
                  </a:cubicBezTo>
                  <a:cubicBezTo>
                    <a:pt x="5" y="320"/>
                    <a:pt x="0" y="315"/>
                    <a:pt x="0" y="30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5" y="0"/>
                    <a:pt x="150" y="4"/>
                    <a:pt x="150" y="10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224" y="85"/>
                    <a:pt x="224" y="85"/>
                    <a:pt x="224" y="85"/>
                  </a:cubicBezTo>
                  <a:cubicBezTo>
                    <a:pt x="230" y="85"/>
                    <a:pt x="235" y="90"/>
                    <a:pt x="235" y="96"/>
                  </a:cubicBezTo>
                  <a:close/>
                  <a:moveTo>
                    <a:pt x="22" y="298"/>
                  </a:moveTo>
                  <a:cubicBezTo>
                    <a:pt x="43" y="298"/>
                    <a:pt x="43" y="298"/>
                    <a:pt x="43" y="298"/>
                  </a:cubicBezTo>
                  <a:cubicBezTo>
                    <a:pt x="43" y="266"/>
                    <a:pt x="43" y="266"/>
                    <a:pt x="43" y="266"/>
                  </a:cubicBezTo>
                  <a:cubicBezTo>
                    <a:pt x="43" y="260"/>
                    <a:pt x="48" y="256"/>
                    <a:pt x="54" y="256"/>
                  </a:cubicBezTo>
                  <a:cubicBezTo>
                    <a:pt x="60" y="256"/>
                    <a:pt x="64" y="260"/>
                    <a:pt x="64" y="266"/>
                  </a:cubicBezTo>
                  <a:cubicBezTo>
                    <a:pt x="64" y="298"/>
                    <a:pt x="64" y="298"/>
                    <a:pt x="64" y="298"/>
                  </a:cubicBezTo>
                  <a:cubicBezTo>
                    <a:pt x="128" y="298"/>
                    <a:pt x="128" y="298"/>
                    <a:pt x="128" y="298"/>
                  </a:cubicBezTo>
                  <a:cubicBezTo>
                    <a:pt x="128" y="21"/>
                    <a:pt x="128" y="21"/>
                    <a:pt x="128" y="21"/>
                  </a:cubicBezTo>
                  <a:cubicBezTo>
                    <a:pt x="22" y="21"/>
                    <a:pt x="22" y="21"/>
                    <a:pt x="22" y="21"/>
                  </a:cubicBezTo>
                  <a:lnTo>
                    <a:pt x="22" y="298"/>
                  </a:lnTo>
                  <a:close/>
                  <a:moveTo>
                    <a:pt x="214" y="106"/>
                  </a:moveTo>
                  <a:cubicBezTo>
                    <a:pt x="150" y="106"/>
                    <a:pt x="150" y="106"/>
                    <a:pt x="150" y="106"/>
                  </a:cubicBezTo>
                  <a:cubicBezTo>
                    <a:pt x="150" y="298"/>
                    <a:pt x="150" y="298"/>
                    <a:pt x="150" y="298"/>
                  </a:cubicBezTo>
                  <a:cubicBezTo>
                    <a:pt x="171" y="298"/>
                    <a:pt x="171" y="298"/>
                    <a:pt x="171" y="298"/>
                  </a:cubicBezTo>
                  <a:cubicBezTo>
                    <a:pt x="171" y="266"/>
                    <a:pt x="171" y="266"/>
                    <a:pt x="171" y="266"/>
                  </a:cubicBezTo>
                  <a:cubicBezTo>
                    <a:pt x="171" y="260"/>
                    <a:pt x="176" y="256"/>
                    <a:pt x="182" y="256"/>
                  </a:cubicBezTo>
                  <a:cubicBezTo>
                    <a:pt x="188" y="256"/>
                    <a:pt x="192" y="260"/>
                    <a:pt x="192" y="266"/>
                  </a:cubicBezTo>
                  <a:cubicBezTo>
                    <a:pt x="192" y="298"/>
                    <a:pt x="192" y="298"/>
                    <a:pt x="192" y="298"/>
                  </a:cubicBezTo>
                  <a:cubicBezTo>
                    <a:pt x="214" y="298"/>
                    <a:pt x="214" y="298"/>
                    <a:pt x="214" y="298"/>
                  </a:cubicBezTo>
                  <a:lnTo>
                    <a:pt x="214" y="106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20" name="Freeform 885">
              <a:extLst>
                <a:ext uri="{FF2B5EF4-FFF2-40B4-BE49-F238E27FC236}">
                  <a16:creationId xmlns:a16="http://schemas.microsoft.com/office/drawing/2014/main" id="{E9D3555A-BF86-F69A-2D89-60E4B33B0A9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3764270" y="4451588"/>
              <a:ext cx="238093" cy="288000"/>
            </a:xfrm>
            <a:custGeom>
              <a:avLst/>
              <a:gdLst>
                <a:gd name="T0" fmla="*/ 234 w 256"/>
                <a:gd name="T1" fmla="*/ 171 h 310"/>
                <a:gd name="T2" fmla="*/ 208 w 256"/>
                <a:gd name="T3" fmla="*/ 160 h 310"/>
                <a:gd name="T4" fmla="*/ 200 w 256"/>
                <a:gd name="T5" fmla="*/ 133 h 310"/>
                <a:gd name="T6" fmla="*/ 96 w 256"/>
                <a:gd name="T7" fmla="*/ 107 h 310"/>
                <a:gd name="T8" fmla="*/ 53 w 256"/>
                <a:gd name="T9" fmla="*/ 136 h 310"/>
                <a:gd name="T10" fmla="*/ 32 w 256"/>
                <a:gd name="T11" fmla="*/ 160 h 310"/>
                <a:gd name="T12" fmla="*/ 25 w 256"/>
                <a:gd name="T13" fmla="*/ 179 h 310"/>
                <a:gd name="T14" fmla="*/ 0 w 256"/>
                <a:gd name="T15" fmla="*/ 245 h 310"/>
                <a:gd name="T16" fmla="*/ 10 w 256"/>
                <a:gd name="T17" fmla="*/ 265 h 310"/>
                <a:gd name="T18" fmla="*/ 21 w 256"/>
                <a:gd name="T19" fmla="*/ 310 h 310"/>
                <a:gd name="T20" fmla="*/ 74 w 256"/>
                <a:gd name="T21" fmla="*/ 299 h 310"/>
                <a:gd name="T22" fmla="*/ 128 w 256"/>
                <a:gd name="T23" fmla="*/ 288 h 310"/>
                <a:gd name="T24" fmla="*/ 181 w 256"/>
                <a:gd name="T25" fmla="*/ 299 h 310"/>
                <a:gd name="T26" fmla="*/ 234 w 256"/>
                <a:gd name="T27" fmla="*/ 310 h 310"/>
                <a:gd name="T28" fmla="*/ 245 w 256"/>
                <a:gd name="T29" fmla="*/ 265 h 310"/>
                <a:gd name="T30" fmla="*/ 256 w 256"/>
                <a:gd name="T31" fmla="*/ 245 h 310"/>
                <a:gd name="T32" fmla="*/ 230 w 256"/>
                <a:gd name="T33" fmla="*/ 179 h 310"/>
                <a:gd name="T34" fmla="*/ 160 w 256"/>
                <a:gd name="T35" fmla="*/ 128 h 310"/>
                <a:gd name="T36" fmla="*/ 189 w 256"/>
                <a:gd name="T37" fmla="*/ 171 h 310"/>
                <a:gd name="T38" fmla="*/ 73 w 256"/>
                <a:gd name="T39" fmla="*/ 144 h 310"/>
                <a:gd name="T40" fmla="*/ 53 w 256"/>
                <a:gd name="T41" fmla="*/ 288 h 310"/>
                <a:gd name="T42" fmla="*/ 32 w 256"/>
                <a:gd name="T43" fmla="*/ 277 h 310"/>
                <a:gd name="T44" fmla="*/ 53 w 256"/>
                <a:gd name="T45" fmla="*/ 288 h 310"/>
                <a:gd name="T46" fmla="*/ 21 w 256"/>
                <a:gd name="T47" fmla="*/ 224 h 310"/>
                <a:gd name="T48" fmla="*/ 202 w 256"/>
                <a:gd name="T49" fmla="*/ 192 h 310"/>
                <a:gd name="T50" fmla="*/ 234 w 256"/>
                <a:gd name="T51" fmla="*/ 245 h 310"/>
                <a:gd name="T52" fmla="*/ 21 w 256"/>
                <a:gd name="T53" fmla="*/ 245 h 310"/>
                <a:gd name="T54" fmla="*/ 202 w 256"/>
                <a:gd name="T55" fmla="*/ 288 h 310"/>
                <a:gd name="T56" fmla="*/ 224 w 256"/>
                <a:gd name="T57" fmla="*/ 277 h 310"/>
                <a:gd name="T58" fmla="*/ 160 w 256"/>
                <a:gd name="T59" fmla="*/ 224 h 310"/>
                <a:gd name="T60" fmla="*/ 106 w 256"/>
                <a:gd name="T61" fmla="*/ 235 h 310"/>
                <a:gd name="T62" fmla="*/ 106 w 256"/>
                <a:gd name="T63" fmla="*/ 214 h 310"/>
                <a:gd name="T64" fmla="*/ 160 w 256"/>
                <a:gd name="T65" fmla="*/ 224 h 310"/>
                <a:gd name="T66" fmla="*/ 57 w 256"/>
                <a:gd name="T67" fmla="*/ 239 h 310"/>
                <a:gd name="T68" fmla="*/ 57 w 256"/>
                <a:gd name="T69" fmla="*/ 218 h 310"/>
                <a:gd name="T70" fmla="*/ 208 w 256"/>
                <a:gd name="T71" fmla="*/ 228 h 310"/>
                <a:gd name="T72" fmla="*/ 188 w 256"/>
                <a:gd name="T73" fmla="*/ 228 h 310"/>
                <a:gd name="T74" fmla="*/ 208 w 256"/>
                <a:gd name="T75" fmla="*/ 228 h 310"/>
                <a:gd name="T76" fmla="*/ 13 w 256"/>
                <a:gd name="T77" fmla="*/ 55 h 310"/>
                <a:gd name="T78" fmla="*/ 242 w 256"/>
                <a:gd name="T79" fmla="*/ 55 h 310"/>
                <a:gd name="T80" fmla="*/ 226 w 256"/>
                <a:gd name="T81" fmla="*/ 69 h 310"/>
                <a:gd name="T82" fmla="*/ 29 w 256"/>
                <a:gd name="T83" fmla="*/ 69 h 310"/>
                <a:gd name="T84" fmla="*/ 14 w 256"/>
                <a:gd name="T85" fmla="*/ 70 h 310"/>
                <a:gd name="T86" fmla="*/ 211 w 256"/>
                <a:gd name="T87" fmla="*/ 104 h 310"/>
                <a:gd name="T88" fmla="*/ 128 w 256"/>
                <a:gd name="T89" fmla="*/ 70 h 310"/>
                <a:gd name="T90" fmla="*/ 51 w 256"/>
                <a:gd name="T91" fmla="*/ 107 h 310"/>
                <a:gd name="T92" fmla="*/ 43 w 256"/>
                <a:gd name="T93" fmla="*/ 89 h 310"/>
                <a:gd name="T94" fmla="*/ 212 w 256"/>
                <a:gd name="T95" fmla="*/ 8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6" h="310">
                  <a:moveTo>
                    <a:pt x="230" y="179"/>
                  </a:moveTo>
                  <a:cubicBezTo>
                    <a:pt x="233" y="177"/>
                    <a:pt x="234" y="175"/>
                    <a:pt x="234" y="171"/>
                  </a:cubicBezTo>
                  <a:cubicBezTo>
                    <a:pt x="234" y="165"/>
                    <a:pt x="230" y="160"/>
                    <a:pt x="224" y="160"/>
                  </a:cubicBezTo>
                  <a:cubicBezTo>
                    <a:pt x="208" y="160"/>
                    <a:pt x="208" y="160"/>
                    <a:pt x="208" y="160"/>
                  </a:cubicBezTo>
                  <a:cubicBezTo>
                    <a:pt x="202" y="136"/>
                    <a:pt x="202" y="136"/>
                    <a:pt x="202" y="136"/>
                  </a:cubicBezTo>
                  <a:cubicBezTo>
                    <a:pt x="202" y="135"/>
                    <a:pt x="201" y="134"/>
                    <a:pt x="200" y="133"/>
                  </a:cubicBezTo>
                  <a:cubicBezTo>
                    <a:pt x="198" y="130"/>
                    <a:pt x="180" y="107"/>
                    <a:pt x="160" y="107"/>
                  </a:cubicBezTo>
                  <a:cubicBezTo>
                    <a:pt x="96" y="107"/>
                    <a:pt x="96" y="107"/>
                    <a:pt x="96" y="107"/>
                  </a:cubicBezTo>
                  <a:cubicBezTo>
                    <a:pt x="75" y="107"/>
                    <a:pt x="57" y="130"/>
                    <a:pt x="55" y="133"/>
                  </a:cubicBezTo>
                  <a:cubicBezTo>
                    <a:pt x="54" y="134"/>
                    <a:pt x="54" y="135"/>
                    <a:pt x="53" y="136"/>
                  </a:cubicBezTo>
                  <a:cubicBezTo>
                    <a:pt x="47" y="160"/>
                    <a:pt x="47" y="160"/>
                    <a:pt x="47" y="160"/>
                  </a:cubicBezTo>
                  <a:cubicBezTo>
                    <a:pt x="32" y="160"/>
                    <a:pt x="32" y="160"/>
                    <a:pt x="32" y="160"/>
                  </a:cubicBezTo>
                  <a:cubicBezTo>
                    <a:pt x="26" y="160"/>
                    <a:pt x="21" y="165"/>
                    <a:pt x="21" y="171"/>
                  </a:cubicBezTo>
                  <a:cubicBezTo>
                    <a:pt x="21" y="175"/>
                    <a:pt x="23" y="177"/>
                    <a:pt x="25" y="179"/>
                  </a:cubicBezTo>
                  <a:cubicBezTo>
                    <a:pt x="10" y="189"/>
                    <a:pt x="0" y="206"/>
                    <a:pt x="0" y="224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248"/>
                    <a:pt x="0" y="255"/>
                    <a:pt x="6" y="262"/>
                  </a:cubicBezTo>
                  <a:cubicBezTo>
                    <a:pt x="8" y="263"/>
                    <a:pt x="9" y="264"/>
                    <a:pt x="10" y="265"/>
                  </a:cubicBezTo>
                  <a:cubicBezTo>
                    <a:pt x="10" y="299"/>
                    <a:pt x="10" y="299"/>
                    <a:pt x="10" y="299"/>
                  </a:cubicBezTo>
                  <a:cubicBezTo>
                    <a:pt x="10" y="305"/>
                    <a:pt x="15" y="310"/>
                    <a:pt x="21" y="310"/>
                  </a:cubicBezTo>
                  <a:cubicBezTo>
                    <a:pt x="64" y="310"/>
                    <a:pt x="64" y="310"/>
                    <a:pt x="64" y="310"/>
                  </a:cubicBezTo>
                  <a:cubicBezTo>
                    <a:pt x="70" y="310"/>
                    <a:pt x="74" y="305"/>
                    <a:pt x="74" y="299"/>
                  </a:cubicBezTo>
                  <a:cubicBezTo>
                    <a:pt x="74" y="286"/>
                    <a:pt x="74" y="286"/>
                    <a:pt x="74" y="286"/>
                  </a:cubicBezTo>
                  <a:cubicBezTo>
                    <a:pt x="90" y="287"/>
                    <a:pt x="107" y="288"/>
                    <a:pt x="128" y="288"/>
                  </a:cubicBezTo>
                  <a:cubicBezTo>
                    <a:pt x="148" y="288"/>
                    <a:pt x="165" y="287"/>
                    <a:pt x="181" y="286"/>
                  </a:cubicBezTo>
                  <a:cubicBezTo>
                    <a:pt x="181" y="299"/>
                    <a:pt x="181" y="299"/>
                    <a:pt x="181" y="299"/>
                  </a:cubicBezTo>
                  <a:cubicBezTo>
                    <a:pt x="181" y="305"/>
                    <a:pt x="186" y="310"/>
                    <a:pt x="192" y="310"/>
                  </a:cubicBezTo>
                  <a:cubicBezTo>
                    <a:pt x="234" y="310"/>
                    <a:pt x="234" y="310"/>
                    <a:pt x="234" y="310"/>
                  </a:cubicBezTo>
                  <a:cubicBezTo>
                    <a:pt x="240" y="310"/>
                    <a:pt x="245" y="305"/>
                    <a:pt x="245" y="299"/>
                  </a:cubicBezTo>
                  <a:cubicBezTo>
                    <a:pt x="245" y="265"/>
                    <a:pt x="245" y="265"/>
                    <a:pt x="245" y="265"/>
                  </a:cubicBezTo>
                  <a:cubicBezTo>
                    <a:pt x="246" y="264"/>
                    <a:pt x="248" y="263"/>
                    <a:pt x="249" y="262"/>
                  </a:cubicBezTo>
                  <a:cubicBezTo>
                    <a:pt x="255" y="255"/>
                    <a:pt x="256" y="248"/>
                    <a:pt x="256" y="245"/>
                  </a:cubicBezTo>
                  <a:cubicBezTo>
                    <a:pt x="256" y="224"/>
                    <a:pt x="256" y="224"/>
                    <a:pt x="256" y="224"/>
                  </a:cubicBezTo>
                  <a:cubicBezTo>
                    <a:pt x="256" y="206"/>
                    <a:pt x="245" y="189"/>
                    <a:pt x="230" y="179"/>
                  </a:cubicBezTo>
                  <a:close/>
                  <a:moveTo>
                    <a:pt x="96" y="128"/>
                  </a:moveTo>
                  <a:cubicBezTo>
                    <a:pt x="160" y="128"/>
                    <a:pt x="160" y="128"/>
                    <a:pt x="160" y="128"/>
                  </a:cubicBezTo>
                  <a:cubicBezTo>
                    <a:pt x="166" y="128"/>
                    <a:pt x="176" y="137"/>
                    <a:pt x="182" y="144"/>
                  </a:cubicBezTo>
                  <a:cubicBezTo>
                    <a:pt x="189" y="171"/>
                    <a:pt x="189" y="171"/>
                    <a:pt x="189" y="171"/>
                  </a:cubicBezTo>
                  <a:cubicBezTo>
                    <a:pt x="67" y="171"/>
                    <a:pt x="67" y="171"/>
                    <a:pt x="67" y="171"/>
                  </a:cubicBezTo>
                  <a:cubicBezTo>
                    <a:pt x="73" y="144"/>
                    <a:pt x="73" y="144"/>
                    <a:pt x="73" y="144"/>
                  </a:cubicBezTo>
                  <a:cubicBezTo>
                    <a:pt x="79" y="137"/>
                    <a:pt x="89" y="128"/>
                    <a:pt x="96" y="128"/>
                  </a:cubicBezTo>
                  <a:close/>
                  <a:moveTo>
                    <a:pt x="53" y="288"/>
                  </a:moveTo>
                  <a:cubicBezTo>
                    <a:pt x="32" y="288"/>
                    <a:pt x="32" y="288"/>
                    <a:pt x="32" y="288"/>
                  </a:cubicBezTo>
                  <a:cubicBezTo>
                    <a:pt x="32" y="277"/>
                    <a:pt x="32" y="277"/>
                    <a:pt x="32" y="277"/>
                  </a:cubicBezTo>
                  <a:cubicBezTo>
                    <a:pt x="38" y="279"/>
                    <a:pt x="45" y="281"/>
                    <a:pt x="53" y="282"/>
                  </a:cubicBezTo>
                  <a:lnTo>
                    <a:pt x="53" y="288"/>
                  </a:lnTo>
                  <a:close/>
                  <a:moveTo>
                    <a:pt x="21" y="245"/>
                  </a:moveTo>
                  <a:cubicBezTo>
                    <a:pt x="21" y="224"/>
                    <a:pt x="21" y="224"/>
                    <a:pt x="21" y="224"/>
                  </a:cubicBezTo>
                  <a:cubicBezTo>
                    <a:pt x="21" y="208"/>
                    <a:pt x="37" y="192"/>
                    <a:pt x="53" y="192"/>
                  </a:cubicBezTo>
                  <a:cubicBezTo>
                    <a:pt x="202" y="192"/>
                    <a:pt x="202" y="192"/>
                    <a:pt x="202" y="192"/>
                  </a:cubicBezTo>
                  <a:cubicBezTo>
                    <a:pt x="219" y="192"/>
                    <a:pt x="234" y="208"/>
                    <a:pt x="234" y="224"/>
                  </a:cubicBezTo>
                  <a:cubicBezTo>
                    <a:pt x="234" y="245"/>
                    <a:pt x="234" y="245"/>
                    <a:pt x="234" y="245"/>
                  </a:cubicBezTo>
                  <a:cubicBezTo>
                    <a:pt x="233" y="247"/>
                    <a:pt x="222" y="267"/>
                    <a:pt x="128" y="267"/>
                  </a:cubicBezTo>
                  <a:cubicBezTo>
                    <a:pt x="34" y="267"/>
                    <a:pt x="22" y="247"/>
                    <a:pt x="21" y="245"/>
                  </a:cubicBezTo>
                  <a:close/>
                  <a:moveTo>
                    <a:pt x="224" y="288"/>
                  </a:moveTo>
                  <a:cubicBezTo>
                    <a:pt x="202" y="288"/>
                    <a:pt x="202" y="288"/>
                    <a:pt x="202" y="28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10" y="281"/>
                    <a:pt x="217" y="279"/>
                    <a:pt x="224" y="277"/>
                  </a:cubicBezTo>
                  <a:lnTo>
                    <a:pt x="224" y="288"/>
                  </a:lnTo>
                  <a:close/>
                  <a:moveTo>
                    <a:pt x="160" y="224"/>
                  </a:moveTo>
                  <a:cubicBezTo>
                    <a:pt x="160" y="230"/>
                    <a:pt x="155" y="235"/>
                    <a:pt x="149" y="235"/>
                  </a:cubicBezTo>
                  <a:cubicBezTo>
                    <a:pt x="106" y="235"/>
                    <a:pt x="106" y="235"/>
                    <a:pt x="106" y="235"/>
                  </a:cubicBezTo>
                  <a:cubicBezTo>
                    <a:pt x="100" y="235"/>
                    <a:pt x="96" y="230"/>
                    <a:pt x="96" y="224"/>
                  </a:cubicBezTo>
                  <a:cubicBezTo>
                    <a:pt x="96" y="218"/>
                    <a:pt x="100" y="214"/>
                    <a:pt x="106" y="214"/>
                  </a:cubicBezTo>
                  <a:cubicBezTo>
                    <a:pt x="149" y="214"/>
                    <a:pt x="149" y="214"/>
                    <a:pt x="149" y="214"/>
                  </a:cubicBezTo>
                  <a:cubicBezTo>
                    <a:pt x="155" y="214"/>
                    <a:pt x="160" y="218"/>
                    <a:pt x="160" y="224"/>
                  </a:cubicBezTo>
                  <a:close/>
                  <a:moveTo>
                    <a:pt x="67" y="228"/>
                  </a:moveTo>
                  <a:cubicBezTo>
                    <a:pt x="67" y="234"/>
                    <a:pt x="63" y="239"/>
                    <a:pt x="57" y="239"/>
                  </a:cubicBezTo>
                  <a:cubicBezTo>
                    <a:pt x="52" y="239"/>
                    <a:pt x="47" y="234"/>
                    <a:pt x="47" y="228"/>
                  </a:cubicBezTo>
                  <a:cubicBezTo>
                    <a:pt x="47" y="223"/>
                    <a:pt x="52" y="218"/>
                    <a:pt x="57" y="218"/>
                  </a:cubicBezTo>
                  <a:cubicBezTo>
                    <a:pt x="63" y="218"/>
                    <a:pt x="67" y="223"/>
                    <a:pt x="67" y="228"/>
                  </a:cubicBezTo>
                  <a:close/>
                  <a:moveTo>
                    <a:pt x="208" y="228"/>
                  </a:moveTo>
                  <a:cubicBezTo>
                    <a:pt x="208" y="234"/>
                    <a:pt x="204" y="239"/>
                    <a:pt x="198" y="239"/>
                  </a:cubicBezTo>
                  <a:cubicBezTo>
                    <a:pt x="193" y="239"/>
                    <a:pt x="188" y="234"/>
                    <a:pt x="188" y="228"/>
                  </a:cubicBezTo>
                  <a:cubicBezTo>
                    <a:pt x="188" y="223"/>
                    <a:pt x="193" y="218"/>
                    <a:pt x="198" y="218"/>
                  </a:cubicBezTo>
                  <a:cubicBezTo>
                    <a:pt x="204" y="218"/>
                    <a:pt x="208" y="223"/>
                    <a:pt x="208" y="228"/>
                  </a:cubicBezTo>
                  <a:close/>
                  <a:moveTo>
                    <a:pt x="14" y="70"/>
                  </a:moveTo>
                  <a:cubicBezTo>
                    <a:pt x="10" y="66"/>
                    <a:pt x="9" y="60"/>
                    <a:pt x="13" y="55"/>
                  </a:cubicBezTo>
                  <a:cubicBezTo>
                    <a:pt x="43" y="20"/>
                    <a:pt x="84" y="0"/>
                    <a:pt x="128" y="0"/>
                  </a:cubicBezTo>
                  <a:cubicBezTo>
                    <a:pt x="171" y="0"/>
                    <a:pt x="212" y="20"/>
                    <a:pt x="242" y="55"/>
                  </a:cubicBezTo>
                  <a:cubicBezTo>
                    <a:pt x="246" y="60"/>
                    <a:pt x="246" y="66"/>
                    <a:pt x="241" y="70"/>
                  </a:cubicBezTo>
                  <a:cubicBezTo>
                    <a:pt x="237" y="74"/>
                    <a:pt x="230" y="74"/>
                    <a:pt x="226" y="69"/>
                  </a:cubicBezTo>
                  <a:cubicBezTo>
                    <a:pt x="200" y="39"/>
                    <a:pt x="165" y="22"/>
                    <a:pt x="128" y="22"/>
                  </a:cubicBezTo>
                  <a:cubicBezTo>
                    <a:pt x="90" y="22"/>
                    <a:pt x="55" y="39"/>
                    <a:pt x="29" y="69"/>
                  </a:cubicBezTo>
                  <a:cubicBezTo>
                    <a:pt x="27" y="72"/>
                    <a:pt x="24" y="73"/>
                    <a:pt x="21" y="73"/>
                  </a:cubicBezTo>
                  <a:cubicBezTo>
                    <a:pt x="19" y="73"/>
                    <a:pt x="16" y="72"/>
                    <a:pt x="14" y="70"/>
                  </a:cubicBezTo>
                  <a:close/>
                  <a:moveTo>
                    <a:pt x="212" y="89"/>
                  </a:moveTo>
                  <a:cubicBezTo>
                    <a:pt x="216" y="94"/>
                    <a:pt x="215" y="101"/>
                    <a:pt x="211" y="104"/>
                  </a:cubicBezTo>
                  <a:cubicBezTo>
                    <a:pt x="206" y="108"/>
                    <a:pt x="200" y="108"/>
                    <a:pt x="196" y="103"/>
                  </a:cubicBezTo>
                  <a:cubicBezTo>
                    <a:pt x="178" y="82"/>
                    <a:pt x="153" y="70"/>
                    <a:pt x="128" y="70"/>
                  </a:cubicBezTo>
                  <a:cubicBezTo>
                    <a:pt x="102" y="70"/>
                    <a:pt x="78" y="82"/>
                    <a:pt x="60" y="103"/>
                  </a:cubicBezTo>
                  <a:cubicBezTo>
                    <a:pt x="57" y="106"/>
                    <a:pt x="54" y="107"/>
                    <a:pt x="51" y="107"/>
                  </a:cubicBezTo>
                  <a:cubicBezTo>
                    <a:pt x="49" y="107"/>
                    <a:pt x="47" y="106"/>
                    <a:pt x="45" y="104"/>
                  </a:cubicBezTo>
                  <a:cubicBezTo>
                    <a:pt x="40" y="101"/>
                    <a:pt x="40" y="94"/>
                    <a:pt x="43" y="89"/>
                  </a:cubicBezTo>
                  <a:cubicBezTo>
                    <a:pt x="66" y="63"/>
                    <a:pt x="96" y="49"/>
                    <a:pt x="128" y="49"/>
                  </a:cubicBezTo>
                  <a:cubicBezTo>
                    <a:pt x="160" y="49"/>
                    <a:pt x="190" y="63"/>
                    <a:pt x="212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  <p:sp>
          <p:nvSpPr>
            <p:cNvPr id="121" name="Freeform 460">
              <a:extLst>
                <a:ext uri="{FF2B5EF4-FFF2-40B4-BE49-F238E27FC236}">
                  <a16:creationId xmlns:a16="http://schemas.microsoft.com/office/drawing/2014/main" id="{6D81C08B-4501-F235-9964-2838D4F62A5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578" y="4531047"/>
              <a:ext cx="180000" cy="216000"/>
            </a:xfrm>
            <a:custGeom>
              <a:avLst/>
              <a:gdLst>
                <a:gd name="T0" fmla="*/ 224 w 234"/>
                <a:gd name="T1" fmla="*/ 0 h 299"/>
                <a:gd name="T2" fmla="*/ 10 w 234"/>
                <a:gd name="T3" fmla="*/ 0 h 299"/>
                <a:gd name="T4" fmla="*/ 0 w 234"/>
                <a:gd name="T5" fmla="*/ 11 h 299"/>
                <a:gd name="T6" fmla="*/ 0 w 234"/>
                <a:gd name="T7" fmla="*/ 288 h 299"/>
                <a:gd name="T8" fmla="*/ 10 w 234"/>
                <a:gd name="T9" fmla="*/ 299 h 299"/>
                <a:gd name="T10" fmla="*/ 224 w 234"/>
                <a:gd name="T11" fmla="*/ 299 h 299"/>
                <a:gd name="T12" fmla="*/ 234 w 234"/>
                <a:gd name="T13" fmla="*/ 288 h 299"/>
                <a:gd name="T14" fmla="*/ 234 w 234"/>
                <a:gd name="T15" fmla="*/ 11 h 299"/>
                <a:gd name="T16" fmla="*/ 224 w 234"/>
                <a:gd name="T17" fmla="*/ 0 h 299"/>
                <a:gd name="T18" fmla="*/ 213 w 234"/>
                <a:gd name="T19" fmla="*/ 277 h 299"/>
                <a:gd name="T20" fmla="*/ 21 w 234"/>
                <a:gd name="T21" fmla="*/ 277 h 299"/>
                <a:gd name="T22" fmla="*/ 21 w 234"/>
                <a:gd name="T23" fmla="*/ 21 h 299"/>
                <a:gd name="T24" fmla="*/ 213 w 234"/>
                <a:gd name="T25" fmla="*/ 21 h 299"/>
                <a:gd name="T26" fmla="*/ 213 w 234"/>
                <a:gd name="T27" fmla="*/ 277 h 299"/>
                <a:gd name="T28" fmla="*/ 128 w 234"/>
                <a:gd name="T29" fmla="*/ 245 h 299"/>
                <a:gd name="T30" fmla="*/ 117 w 234"/>
                <a:gd name="T31" fmla="*/ 256 h 299"/>
                <a:gd name="T32" fmla="*/ 106 w 234"/>
                <a:gd name="T33" fmla="*/ 245 h 299"/>
                <a:gd name="T34" fmla="*/ 117 w 234"/>
                <a:gd name="T35" fmla="*/ 235 h 299"/>
                <a:gd name="T36" fmla="*/ 128 w 234"/>
                <a:gd name="T37" fmla="*/ 245 h 299"/>
                <a:gd name="T38" fmla="*/ 42 w 234"/>
                <a:gd name="T39" fmla="*/ 213 h 299"/>
                <a:gd name="T40" fmla="*/ 192 w 234"/>
                <a:gd name="T41" fmla="*/ 213 h 299"/>
                <a:gd name="T42" fmla="*/ 202 w 234"/>
                <a:gd name="T43" fmla="*/ 203 h 299"/>
                <a:gd name="T44" fmla="*/ 202 w 234"/>
                <a:gd name="T45" fmla="*/ 43 h 299"/>
                <a:gd name="T46" fmla="*/ 192 w 234"/>
                <a:gd name="T47" fmla="*/ 32 h 299"/>
                <a:gd name="T48" fmla="*/ 42 w 234"/>
                <a:gd name="T49" fmla="*/ 32 h 299"/>
                <a:gd name="T50" fmla="*/ 32 w 234"/>
                <a:gd name="T51" fmla="*/ 43 h 299"/>
                <a:gd name="T52" fmla="*/ 32 w 234"/>
                <a:gd name="T53" fmla="*/ 203 h 299"/>
                <a:gd name="T54" fmla="*/ 42 w 234"/>
                <a:gd name="T55" fmla="*/ 213 h 299"/>
                <a:gd name="T56" fmla="*/ 53 w 234"/>
                <a:gd name="T57" fmla="*/ 53 h 299"/>
                <a:gd name="T58" fmla="*/ 181 w 234"/>
                <a:gd name="T59" fmla="*/ 53 h 299"/>
                <a:gd name="T60" fmla="*/ 181 w 234"/>
                <a:gd name="T61" fmla="*/ 192 h 299"/>
                <a:gd name="T62" fmla="*/ 53 w 234"/>
                <a:gd name="T63" fmla="*/ 192 h 299"/>
                <a:gd name="T64" fmla="*/ 53 w 234"/>
                <a:gd name="T65" fmla="*/ 53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4" h="299">
                  <a:moveTo>
                    <a:pt x="224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0" y="294"/>
                    <a:pt x="4" y="299"/>
                    <a:pt x="10" y="299"/>
                  </a:cubicBezTo>
                  <a:cubicBezTo>
                    <a:pt x="224" y="299"/>
                    <a:pt x="224" y="299"/>
                    <a:pt x="224" y="299"/>
                  </a:cubicBezTo>
                  <a:cubicBezTo>
                    <a:pt x="230" y="299"/>
                    <a:pt x="234" y="294"/>
                    <a:pt x="234" y="288"/>
                  </a:cubicBezTo>
                  <a:cubicBezTo>
                    <a:pt x="234" y="11"/>
                    <a:pt x="234" y="11"/>
                    <a:pt x="234" y="11"/>
                  </a:cubicBezTo>
                  <a:cubicBezTo>
                    <a:pt x="234" y="5"/>
                    <a:pt x="230" y="0"/>
                    <a:pt x="224" y="0"/>
                  </a:cubicBezTo>
                  <a:close/>
                  <a:moveTo>
                    <a:pt x="213" y="277"/>
                  </a:moveTo>
                  <a:cubicBezTo>
                    <a:pt x="21" y="277"/>
                    <a:pt x="21" y="277"/>
                    <a:pt x="21" y="277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3" y="21"/>
                    <a:pt x="213" y="21"/>
                    <a:pt x="213" y="21"/>
                  </a:cubicBezTo>
                  <a:lnTo>
                    <a:pt x="213" y="277"/>
                  </a:lnTo>
                  <a:close/>
                  <a:moveTo>
                    <a:pt x="128" y="245"/>
                  </a:moveTo>
                  <a:cubicBezTo>
                    <a:pt x="128" y="251"/>
                    <a:pt x="123" y="256"/>
                    <a:pt x="117" y="256"/>
                  </a:cubicBezTo>
                  <a:cubicBezTo>
                    <a:pt x="111" y="256"/>
                    <a:pt x="106" y="251"/>
                    <a:pt x="106" y="245"/>
                  </a:cubicBezTo>
                  <a:cubicBezTo>
                    <a:pt x="106" y="239"/>
                    <a:pt x="111" y="235"/>
                    <a:pt x="117" y="235"/>
                  </a:cubicBezTo>
                  <a:cubicBezTo>
                    <a:pt x="123" y="235"/>
                    <a:pt x="128" y="239"/>
                    <a:pt x="128" y="245"/>
                  </a:cubicBezTo>
                  <a:close/>
                  <a:moveTo>
                    <a:pt x="42" y="213"/>
                  </a:moveTo>
                  <a:cubicBezTo>
                    <a:pt x="192" y="213"/>
                    <a:pt x="192" y="213"/>
                    <a:pt x="192" y="213"/>
                  </a:cubicBezTo>
                  <a:cubicBezTo>
                    <a:pt x="198" y="213"/>
                    <a:pt x="202" y="209"/>
                    <a:pt x="202" y="203"/>
                  </a:cubicBezTo>
                  <a:cubicBezTo>
                    <a:pt x="202" y="43"/>
                    <a:pt x="202" y="43"/>
                    <a:pt x="202" y="43"/>
                  </a:cubicBezTo>
                  <a:cubicBezTo>
                    <a:pt x="202" y="37"/>
                    <a:pt x="198" y="32"/>
                    <a:pt x="192" y="32"/>
                  </a:cubicBezTo>
                  <a:cubicBezTo>
                    <a:pt x="42" y="32"/>
                    <a:pt x="42" y="32"/>
                    <a:pt x="42" y="32"/>
                  </a:cubicBezTo>
                  <a:cubicBezTo>
                    <a:pt x="36" y="32"/>
                    <a:pt x="32" y="37"/>
                    <a:pt x="32" y="43"/>
                  </a:cubicBezTo>
                  <a:cubicBezTo>
                    <a:pt x="32" y="203"/>
                    <a:pt x="32" y="203"/>
                    <a:pt x="32" y="203"/>
                  </a:cubicBezTo>
                  <a:cubicBezTo>
                    <a:pt x="32" y="209"/>
                    <a:pt x="36" y="213"/>
                    <a:pt x="42" y="213"/>
                  </a:cubicBezTo>
                  <a:close/>
                  <a:moveTo>
                    <a:pt x="53" y="53"/>
                  </a:moveTo>
                  <a:cubicBezTo>
                    <a:pt x="181" y="53"/>
                    <a:pt x="181" y="53"/>
                    <a:pt x="181" y="53"/>
                  </a:cubicBezTo>
                  <a:cubicBezTo>
                    <a:pt x="181" y="192"/>
                    <a:pt x="181" y="192"/>
                    <a:pt x="181" y="192"/>
                  </a:cubicBezTo>
                  <a:cubicBezTo>
                    <a:pt x="53" y="192"/>
                    <a:pt x="53" y="192"/>
                    <a:pt x="53" y="192"/>
                  </a:cubicBezTo>
                  <a:lnTo>
                    <a:pt x="53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</p:grpSp>
      <p:sp>
        <p:nvSpPr>
          <p:cNvPr id="132" name="Rectangle 131">
            <a:extLst>
              <a:ext uri="{FF2B5EF4-FFF2-40B4-BE49-F238E27FC236}">
                <a16:creationId xmlns:a16="http://schemas.microsoft.com/office/drawing/2014/main" id="{D61E4502-4FDC-DDF9-B95A-82061963D72A}"/>
              </a:ext>
            </a:extLst>
          </p:cNvPr>
          <p:cNvSpPr/>
          <p:nvPr/>
        </p:nvSpPr>
        <p:spPr>
          <a:xfrm>
            <a:off x="1538227" y="3855220"/>
            <a:ext cx="2160000" cy="250162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600" b="1" dirty="0">
                <a:solidFill>
                  <a:srgbClr val="0097A9"/>
                </a:solidFill>
                <a:cs typeface="Calibri" panose="020F0502020204030204" pitchFamily="34" charset="0"/>
              </a:rPr>
              <a:t>Dodavatelé Žadatele</a:t>
            </a:r>
          </a:p>
        </p:txBody>
      </p:sp>
      <p:sp>
        <p:nvSpPr>
          <p:cNvPr id="133" name="Freeform 761">
            <a:extLst>
              <a:ext uri="{FF2B5EF4-FFF2-40B4-BE49-F238E27FC236}">
                <a16:creationId xmlns:a16="http://schemas.microsoft.com/office/drawing/2014/main" id="{94E756E2-5A2B-4D8A-6181-BB66E3FC9B59}"/>
              </a:ext>
            </a:extLst>
          </p:cNvPr>
          <p:cNvSpPr>
            <a:spLocks noEditPoints="1"/>
          </p:cNvSpPr>
          <p:nvPr/>
        </p:nvSpPr>
        <p:spPr bwMode="auto">
          <a:xfrm>
            <a:off x="864633" y="3921959"/>
            <a:ext cx="184839" cy="252000"/>
          </a:xfrm>
          <a:custGeom>
            <a:avLst/>
            <a:gdLst>
              <a:gd name="T0" fmla="*/ 245 w 256"/>
              <a:gd name="T1" fmla="*/ 320 h 320"/>
              <a:gd name="T2" fmla="*/ 234 w 256"/>
              <a:gd name="T3" fmla="*/ 309 h 320"/>
              <a:gd name="T4" fmla="*/ 234 w 256"/>
              <a:gd name="T5" fmla="*/ 213 h 320"/>
              <a:gd name="T6" fmla="*/ 192 w 256"/>
              <a:gd name="T7" fmla="*/ 170 h 320"/>
              <a:gd name="T8" fmla="*/ 64 w 256"/>
              <a:gd name="T9" fmla="*/ 170 h 320"/>
              <a:gd name="T10" fmla="*/ 21 w 256"/>
              <a:gd name="T11" fmla="*/ 213 h 320"/>
              <a:gd name="T12" fmla="*/ 21 w 256"/>
              <a:gd name="T13" fmla="*/ 309 h 320"/>
              <a:gd name="T14" fmla="*/ 10 w 256"/>
              <a:gd name="T15" fmla="*/ 320 h 320"/>
              <a:gd name="T16" fmla="*/ 0 w 256"/>
              <a:gd name="T17" fmla="*/ 309 h 320"/>
              <a:gd name="T18" fmla="*/ 0 w 256"/>
              <a:gd name="T19" fmla="*/ 213 h 320"/>
              <a:gd name="T20" fmla="*/ 64 w 256"/>
              <a:gd name="T21" fmla="*/ 149 h 320"/>
              <a:gd name="T22" fmla="*/ 192 w 256"/>
              <a:gd name="T23" fmla="*/ 149 h 320"/>
              <a:gd name="T24" fmla="*/ 256 w 256"/>
              <a:gd name="T25" fmla="*/ 213 h 320"/>
              <a:gd name="T26" fmla="*/ 256 w 256"/>
              <a:gd name="T27" fmla="*/ 309 h 320"/>
              <a:gd name="T28" fmla="*/ 245 w 256"/>
              <a:gd name="T29" fmla="*/ 320 h 320"/>
              <a:gd name="T30" fmla="*/ 192 w 256"/>
              <a:gd name="T31" fmla="*/ 64 h 320"/>
              <a:gd name="T32" fmla="*/ 128 w 256"/>
              <a:gd name="T33" fmla="*/ 0 h 320"/>
              <a:gd name="T34" fmla="*/ 64 w 256"/>
              <a:gd name="T35" fmla="*/ 64 h 320"/>
              <a:gd name="T36" fmla="*/ 128 w 256"/>
              <a:gd name="T37" fmla="*/ 128 h 320"/>
              <a:gd name="T38" fmla="*/ 192 w 256"/>
              <a:gd name="T39" fmla="*/ 64 h 320"/>
              <a:gd name="T40" fmla="*/ 170 w 256"/>
              <a:gd name="T41" fmla="*/ 64 h 320"/>
              <a:gd name="T42" fmla="*/ 128 w 256"/>
              <a:gd name="T43" fmla="*/ 106 h 320"/>
              <a:gd name="T44" fmla="*/ 85 w 256"/>
              <a:gd name="T45" fmla="*/ 64 h 320"/>
              <a:gd name="T46" fmla="*/ 128 w 256"/>
              <a:gd name="T47" fmla="*/ 21 h 320"/>
              <a:gd name="T48" fmla="*/ 170 w 256"/>
              <a:gd name="T49" fmla="*/ 64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6" h="320">
                <a:moveTo>
                  <a:pt x="245" y="320"/>
                </a:moveTo>
                <a:cubicBezTo>
                  <a:pt x="239" y="320"/>
                  <a:pt x="234" y="315"/>
                  <a:pt x="234" y="309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189"/>
                  <a:pt x="215" y="170"/>
                  <a:pt x="192" y="170"/>
                </a:cubicBezTo>
                <a:cubicBezTo>
                  <a:pt x="64" y="170"/>
                  <a:pt x="64" y="170"/>
                  <a:pt x="64" y="170"/>
                </a:cubicBezTo>
                <a:cubicBezTo>
                  <a:pt x="40" y="170"/>
                  <a:pt x="21" y="189"/>
                  <a:pt x="21" y="213"/>
                </a:cubicBezTo>
                <a:cubicBezTo>
                  <a:pt x="21" y="309"/>
                  <a:pt x="21" y="309"/>
                  <a:pt x="21" y="309"/>
                </a:cubicBezTo>
                <a:cubicBezTo>
                  <a:pt x="21" y="315"/>
                  <a:pt x="16" y="320"/>
                  <a:pt x="10" y="320"/>
                </a:cubicBezTo>
                <a:cubicBezTo>
                  <a:pt x="4" y="320"/>
                  <a:pt x="0" y="315"/>
                  <a:pt x="0" y="309"/>
                </a:cubicBezTo>
                <a:cubicBezTo>
                  <a:pt x="0" y="213"/>
                  <a:pt x="0" y="213"/>
                  <a:pt x="0" y="213"/>
                </a:cubicBezTo>
                <a:cubicBezTo>
                  <a:pt x="0" y="178"/>
                  <a:pt x="28" y="149"/>
                  <a:pt x="64" y="149"/>
                </a:cubicBezTo>
                <a:cubicBezTo>
                  <a:pt x="192" y="149"/>
                  <a:pt x="192" y="149"/>
                  <a:pt x="192" y="149"/>
                </a:cubicBezTo>
                <a:cubicBezTo>
                  <a:pt x="227" y="149"/>
                  <a:pt x="256" y="178"/>
                  <a:pt x="256" y="213"/>
                </a:cubicBezTo>
                <a:cubicBezTo>
                  <a:pt x="256" y="309"/>
                  <a:pt x="256" y="309"/>
                  <a:pt x="256" y="309"/>
                </a:cubicBezTo>
                <a:cubicBezTo>
                  <a:pt x="256" y="315"/>
                  <a:pt x="251" y="320"/>
                  <a:pt x="245" y="320"/>
                </a:cubicBezTo>
                <a:close/>
                <a:moveTo>
                  <a:pt x="192" y="64"/>
                </a:moveTo>
                <a:cubicBezTo>
                  <a:pt x="192" y="28"/>
                  <a:pt x="163" y="0"/>
                  <a:pt x="128" y="0"/>
                </a:cubicBezTo>
                <a:cubicBezTo>
                  <a:pt x="92" y="0"/>
                  <a:pt x="64" y="28"/>
                  <a:pt x="64" y="64"/>
                </a:cubicBezTo>
                <a:cubicBezTo>
                  <a:pt x="64" y="99"/>
                  <a:pt x="92" y="128"/>
                  <a:pt x="128" y="128"/>
                </a:cubicBezTo>
                <a:cubicBezTo>
                  <a:pt x="163" y="128"/>
                  <a:pt x="192" y="99"/>
                  <a:pt x="192" y="64"/>
                </a:cubicBezTo>
                <a:close/>
                <a:moveTo>
                  <a:pt x="170" y="64"/>
                </a:moveTo>
                <a:cubicBezTo>
                  <a:pt x="170" y="87"/>
                  <a:pt x="151" y="106"/>
                  <a:pt x="128" y="106"/>
                </a:cubicBezTo>
                <a:cubicBezTo>
                  <a:pt x="104" y="106"/>
                  <a:pt x="85" y="87"/>
                  <a:pt x="85" y="64"/>
                </a:cubicBezTo>
                <a:cubicBezTo>
                  <a:pt x="85" y="40"/>
                  <a:pt x="104" y="21"/>
                  <a:pt x="128" y="21"/>
                </a:cubicBezTo>
                <a:cubicBezTo>
                  <a:pt x="151" y="21"/>
                  <a:pt x="170" y="40"/>
                  <a:pt x="170" y="64"/>
                </a:cubicBezTo>
                <a:close/>
              </a:path>
            </a:pathLst>
          </a:custGeom>
          <a:solidFill>
            <a:srgbClr val="0097A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134" name="Freeform 761">
            <a:extLst>
              <a:ext uri="{FF2B5EF4-FFF2-40B4-BE49-F238E27FC236}">
                <a16:creationId xmlns:a16="http://schemas.microsoft.com/office/drawing/2014/main" id="{EE9D99D0-A947-4011-7221-26E150812AE9}"/>
              </a:ext>
            </a:extLst>
          </p:cNvPr>
          <p:cNvSpPr>
            <a:spLocks noEditPoints="1"/>
          </p:cNvSpPr>
          <p:nvPr/>
        </p:nvSpPr>
        <p:spPr bwMode="auto">
          <a:xfrm>
            <a:off x="1087371" y="3927641"/>
            <a:ext cx="184839" cy="252000"/>
          </a:xfrm>
          <a:custGeom>
            <a:avLst/>
            <a:gdLst>
              <a:gd name="T0" fmla="*/ 245 w 256"/>
              <a:gd name="T1" fmla="*/ 320 h 320"/>
              <a:gd name="T2" fmla="*/ 234 w 256"/>
              <a:gd name="T3" fmla="*/ 309 h 320"/>
              <a:gd name="T4" fmla="*/ 234 w 256"/>
              <a:gd name="T5" fmla="*/ 213 h 320"/>
              <a:gd name="T6" fmla="*/ 192 w 256"/>
              <a:gd name="T7" fmla="*/ 170 h 320"/>
              <a:gd name="T8" fmla="*/ 64 w 256"/>
              <a:gd name="T9" fmla="*/ 170 h 320"/>
              <a:gd name="T10" fmla="*/ 21 w 256"/>
              <a:gd name="T11" fmla="*/ 213 h 320"/>
              <a:gd name="T12" fmla="*/ 21 w 256"/>
              <a:gd name="T13" fmla="*/ 309 h 320"/>
              <a:gd name="T14" fmla="*/ 10 w 256"/>
              <a:gd name="T15" fmla="*/ 320 h 320"/>
              <a:gd name="T16" fmla="*/ 0 w 256"/>
              <a:gd name="T17" fmla="*/ 309 h 320"/>
              <a:gd name="T18" fmla="*/ 0 w 256"/>
              <a:gd name="T19" fmla="*/ 213 h 320"/>
              <a:gd name="T20" fmla="*/ 64 w 256"/>
              <a:gd name="T21" fmla="*/ 149 h 320"/>
              <a:gd name="T22" fmla="*/ 192 w 256"/>
              <a:gd name="T23" fmla="*/ 149 h 320"/>
              <a:gd name="T24" fmla="*/ 256 w 256"/>
              <a:gd name="T25" fmla="*/ 213 h 320"/>
              <a:gd name="T26" fmla="*/ 256 w 256"/>
              <a:gd name="T27" fmla="*/ 309 h 320"/>
              <a:gd name="T28" fmla="*/ 245 w 256"/>
              <a:gd name="T29" fmla="*/ 320 h 320"/>
              <a:gd name="T30" fmla="*/ 192 w 256"/>
              <a:gd name="T31" fmla="*/ 64 h 320"/>
              <a:gd name="T32" fmla="*/ 128 w 256"/>
              <a:gd name="T33" fmla="*/ 0 h 320"/>
              <a:gd name="T34" fmla="*/ 64 w 256"/>
              <a:gd name="T35" fmla="*/ 64 h 320"/>
              <a:gd name="T36" fmla="*/ 128 w 256"/>
              <a:gd name="T37" fmla="*/ 128 h 320"/>
              <a:gd name="T38" fmla="*/ 192 w 256"/>
              <a:gd name="T39" fmla="*/ 64 h 320"/>
              <a:gd name="T40" fmla="*/ 170 w 256"/>
              <a:gd name="T41" fmla="*/ 64 h 320"/>
              <a:gd name="T42" fmla="*/ 128 w 256"/>
              <a:gd name="T43" fmla="*/ 106 h 320"/>
              <a:gd name="T44" fmla="*/ 85 w 256"/>
              <a:gd name="T45" fmla="*/ 64 h 320"/>
              <a:gd name="T46" fmla="*/ 128 w 256"/>
              <a:gd name="T47" fmla="*/ 21 h 320"/>
              <a:gd name="T48" fmla="*/ 170 w 256"/>
              <a:gd name="T49" fmla="*/ 64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6" h="320">
                <a:moveTo>
                  <a:pt x="245" y="320"/>
                </a:moveTo>
                <a:cubicBezTo>
                  <a:pt x="239" y="320"/>
                  <a:pt x="234" y="315"/>
                  <a:pt x="234" y="309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189"/>
                  <a:pt x="215" y="170"/>
                  <a:pt x="192" y="170"/>
                </a:cubicBezTo>
                <a:cubicBezTo>
                  <a:pt x="64" y="170"/>
                  <a:pt x="64" y="170"/>
                  <a:pt x="64" y="170"/>
                </a:cubicBezTo>
                <a:cubicBezTo>
                  <a:pt x="40" y="170"/>
                  <a:pt x="21" y="189"/>
                  <a:pt x="21" y="213"/>
                </a:cubicBezTo>
                <a:cubicBezTo>
                  <a:pt x="21" y="309"/>
                  <a:pt x="21" y="309"/>
                  <a:pt x="21" y="309"/>
                </a:cubicBezTo>
                <a:cubicBezTo>
                  <a:pt x="21" y="315"/>
                  <a:pt x="16" y="320"/>
                  <a:pt x="10" y="320"/>
                </a:cubicBezTo>
                <a:cubicBezTo>
                  <a:pt x="4" y="320"/>
                  <a:pt x="0" y="315"/>
                  <a:pt x="0" y="309"/>
                </a:cubicBezTo>
                <a:cubicBezTo>
                  <a:pt x="0" y="213"/>
                  <a:pt x="0" y="213"/>
                  <a:pt x="0" y="213"/>
                </a:cubicBezTo>
                <a:cubicBezTo>
                  <a:pt x="0" y="178"/>
                  <a:pt x="28" y="149"/>
                  <a:pt x="64" y="149"/>
                </a:cubicBezTo>
                <a:cubicBezTo>
                  <a:pt x="192" y="149"/>
                  <a:pt x="192" y="149"/>
                  <a:pt x="192" y="149"/>
                </a:cubicBezTo>
                <a:cubicBezTo>
                  <a:pt x="227" y="149"/>
                  <a:pt x="256" y="178"/>
                  <a:pt x="256" y="213"/>
                </a:cubicBezTo>
                <a:cubicBezTo>
                  <a:pt x="256" y="309"/>
                  <a:pt x="256" y="309"/>
                  <a:pt x="256" y="309"/>
                </a:cubicBezTo>
                <a:cubicBezTo>
                  <a:pt x="256" y="315"/>
                  <a:pt x="251" y="320"/>
                  <a:pt x="245" y="320"/>
                </a:cubicBezTo>
                <a:close/>
                <a:moveTo>
                  <a:pt x="192" y="64"/>
                </a:moveTo>
                <a:cubicBezTo>
                  <a:pt x="192" y="28"/>
                  <a:pt x="163" y="0"/>
                  <a:pt x="128" y="0"/>
                </a:cubicBezTo>
                <a:cubicBezTo>
                  <a:pt x="92" y="0"/>
                  <a:pt x="64" y="28"/>
                  <a:pt x="64" y="64"/>
                </a:cubicBezTo>
                <a:cubicBezTo>
                  <a:pt x="64" y="99"/>
                  <a:pt x="92" y="128"/>
                  <a:pt x="128" y="128"/>
                </a:cubicBezTo>
                <a:cubicBezTo>
                  <a:pt x="163" y="128"/>
                  <a:pt x="192" y="99"/>
                  <a:pt x="192" y="64"/>
                </a:cubicBezTo>
                <a:close/>
                <a:moveTo>
                  <a:pt x="170" y="64"/>
                </a:moveTo>
                <a:cubicBezTo>
                  <a:pt x="170" y="87"/>
                  <a:pt x="151" y="106"/>
                  <a:pt x="128" y="106"/>
                </a:cubicBezTo>
                <a:cubicBezTo>
                  <a:pt x="104" y="106"/>
                  <a:pt x="85" y="87"/>
                  <a:pt x="85" y="64"/>
                </a:cubicBezTo>
                <a:cubicBezTo>
                  <a:pt x="85" y="40"/>
                  <a:pt x="104" y="21"/>
                  <a:pt x="128" y="21"/>
                </a:cubicBezTo>
                <a:cubicBezTo>
                  <a:pt x="151" y="21"/>
                  <a:pt x="170" y="40"/>
                  <a:pt x="170" y="64"/>
                </a:cubicBezTo>
                <a:close/>
              </a:path>
            </a:pathLst>
          </a:custGeom>
          <a:solidFill>
            <a:srgbClr val="0097A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1E7F129B-B3BD-95F0-7D5B-D3B95A52519F}"/>
              </a:ext>
            </a:extLst>
          </p:cNvPr>
          <p:cNvSpPr/>
          <p:nvPr/>
        </p:nvSpPr>
        <p:spPr>
          <a:xfrm>
            <a:off x="3870225" y="1112219"/>
            <a:ext cx="7740000" cy="583090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Na základě pověření Ministerstva dopravy ČR provozuje Centrální prvky C-ITS ŘSD ČR.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Zajišťuje procesní část registrace.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EFD4189E-A9D6-DC9F-1E4F-883D90DE6EDF}"/>
              </a:ext>
            </a:extLst>
          </p:cNvPr>
          <p:cNvSpPr/>
          <p:nvPr/>
        </p:nvSpPr>
        <p:spPr>
          <a:xfrm>
            <a:off x="3845350" y="1989736"/>
            <a:ext cx="7740000" cy="583090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Centrální prvky C-ITS jsou zajištěny formou externí služby. Poskytovatelem této služby je INTENS a </a:t>
            </a:r>
            <a:r>
              <a:rPr 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TeskaLabs</a:t>
            </a: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Zajišťuje technickou část registrace.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225F425A-FC0C-EB95-2787-E61016F9A8B5}"/>
              </a:ext>
            </a:extLst>
          </p:cNvPr>
          <p:cNvSpPr/>
          <p:nvPr/>
        </p:nvSpPr>
        <p:spPr>
          <a:xfrm>
            <a:off x="3845349" y="3134766"/>
            <a:ext cx="7740000" cy="583090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Vlastník C-ITS systému, který žádá o připojení k Centrálním prvkům C-ITS.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7C12DA7-95D8-0FA5-A70F-A43EF80D66ED}"/>
              </a:ext>
            </a:extLst>
          </p:cNvPr>
          <p:cNvSpPr/>
          <p:nvPr/>
        </p:nvSpPr>
        <p:spPr>
          <a:xfrm>
            <a:off x="3845348" y="3833508"/>
            <a:ext cx="7740000" cy="583090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Dodavatelé či provozovatelé C-ITS systému.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Nejsou žadatelem, pokud mají přístup k osobním údajům, tak je s nimi ošetřován vztah.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C9A9CF89-82E5-AADA-795A-3E6270C351A8}"/>
              </a:ext>
            </a:extLst>
          </p:cNvPr>
          <p:cNvSpPr/>
          <p:nvPr/>
        </p:nvSpPr>
        <p:spPr>
          <a:xfrm>
            <a:off x="3830380" y="4798488"/>
            <a:ext cx="7740000" cy="583090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Subjekty splňující podmínky Centrálních prvků C-ITS, které jsou k nim napojeny.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41" name="Group 979">
            <a:extLst>
              <a:ext uri="{FF2B5EF4-FFF2-40B4-BE49-F238E27FC236}">
                <a16:creationId xmlns:a16="http://schemas.microsoft.com/office/drawing/2014/main" id="{C2E90E40-1B24-4EEB-EFC1-87EDCA16A70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85997" y="5632423"/>
            <a:ext cx="321162" cy="288000"/>
            <a:chOff x="2110" y="4320"/>
            <a:chExt cx="184" cy="165"/>
          </a:xfrm>
          <a:solidFill>
            <a:srgbClr val="002060"/>
          </a:solidFill>
        </p:grpSpPr>
        <p:sp>
          <p:nvSpPr>
            <p:cNvPr id="142" name="Freeform 981">
              <a:extLst>
                <a:ext uri="{FF2B5EF4-FFF2-40B4-BE49-F238E27FC236}">
                  <a16:creationId xmlns:a16="http://schemas.microsoft.com/office/drawing/2014/main" id="{4EA11633-2150-CC09-63BF-F3DF34368D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4471"/>
              <a:ext cx="99" cy="14"/>
            </a:xfrm>
            <a:custGeom>
              <a:avLst/>
              <a:gdLst>
                <a:gd name="T0" fmla="*/ 139 w 149"/>
                <a:gd name="T1" fmla="*/ 0 h 21"/>
                <a:gd name="T2" fmla="*/ 11 w 149"/>
                <a:gd name="T3" fmla="*/ 0 h 21"/>
                <a:gd name="T4" fmla="*/ 0 w 149"/>
                <a:gd name="T5" fmla="*/ 10 h 21"/>
                <a:gd name="T6" fmla="*/ 11 w 149"/>
                <a:gd name="T7" fmla="*/ 21 h 21"/>
                <a:gd name="T8" fmla="*/ 139 w 149"/>
                <a:gd name="T9" fmla="*/ 21 h 21"/>
                <a:gd name="T10" fmla="*/ 149 w 149"/>
                <a:gd name="T11" fmla="*/ 10 h 21"/>
                <a:gd name="T12" fmla="*/ 139 w 149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21">
                  <a:moveTo>
                    <a:pt x="139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6"/>
                    <a:pt x="5" y="21"/>
                    <a:pt x="11" y="21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145" y="21"/>
                    <a:pt x="149" y="16"/>
                    <a:pt x="149" y="10"/>
                  </a:cubicBezTo>
                  <a:cubicBezTo>
                    <a:pt x="149" y="4"/>
                    <a:pt x="145" y="0"/>
                    <a:pt x="13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  <p:sp>
          <p:nvSpPr>
            <p:cNvPr id="143" name="Freeform 982">
              <a:extLst>
                <a:ext uri="{FF2B5EF4-FFF2-40B4-BE49-F238E27FC236}">
                  <a16:creationId xmlns:a16="http://schemas.microsoft.com/office/drawing/2014/main" id="{84AFC1E3-026E-1AD1-695C-309F95E87D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0" y="4320"/>
              <a:ext cx="164" cy="165"/>
            </a:xfrm>
            <a:custGeom>
              <a:avLst/>
              <a:gdLst>
                <a:gd name="T0" fmla="*/ 244 w 248"/>
                <a:gd name="T1" fmla="*/ 230 h 248"/>
                <a:gd name="T2" fmla="*/ 148 w 248"/>
                <a:gd name="T3" fmla="*/ 132 h 248"/>
                <a:gd name="T4" fmla="*/ 148 w 248"/>
                <a:gd name="T5" fmla="*/ 132 h 248"/>
                <a:gd name="T6" fmla="*/ 185 w 248"/>
                <a:gd name="T7" fmla="*/ 95 h 248"/>
                <a:gd name="T8" fmla="*/ 193 w 248"/>
                <a:gd name="T9" fmla="*/ 98 h 248"/>
                <a:gd name="T10" fmla="*/ 200 w 248"/>
                <a:gd name="T11" fmla="*/ 95 h 248"/>
                <a:gd name="T12" fmla="*/ 200 w 248"/>
                <a:gd name="T13" fmla="*/ 79 h 248"/>
                <a:gd name="T14" fmla="*/ 125 w 248"/>
                <a:gd name="T15" fmla="*/ 4 h 248"/>
                <a:gd name="T16" fmla="*/ 110 w 248"/>
                <a:gd name="T17" fmla="*/ 4 h 248"/>
                <a:gd name="T18" fmla="*/ 110 w 248"/>
                <a:gd name="T19" fmla="*/ 19 h 248"/>
                <a:gd name="T20" fmla="*/ 19 w 248"/>
                <a:gd name="T21" fmla="*/ 110 h 248"/>
                <a:gd name="T22" fmla="*/ 4 w 248"/>
                <a:gd name="T23" fmla="*/ 110 h 248"/>
                <a:gd name="T24" fmla="*/ 4 w 248"/>
                <a:gd name="T25" fmla="*/ 125 h 248"/>
                <a:gd name="T26" fmla="*/ 80 w 248"/>
                <a:gd name="T27" fmla="*/ 200 h 248"/>
                <a:gd name="T28" fmla="*/ 87 w 248"/>
                <a:gd name="T29" fmla="*/ 203 h 248"/>
                <a:gd name="T30" fmla="*/ 95 w 248"/>
                <a:gd name="T31" fmla="*/ 200 h 248"/>
                <a:gd name="T32" fmla="*/ 95 w 248"/>
                <a:gd name="T33" fmla="*/ 185 h 248"/>
                <a:gd name="T34" fmla="*/ 95 w 248"/>
                <a:gd name="T35" fmla="*/ 185 h 248"/>
                <a:gd name="T36" fmla="*/ 132 w 248"/>
                <a:gd name="T37" fmla="*/ 147 h 248"/>
                <a:gd name="T38" fmla="*/ 229 w 248"/>
                <a:gd name="T39" fmla="*/ 245 h 248"/>
                <a:gd name="T40" fmla="*/ 237 w 248"/>
                <a:gd name="T41" fmla="*/ 248 h 248"/>
                <a:gd name="T42" fmla="*/ 244 w 248"/>
                <a:gd name="T43" fmla="*/ 245 h 248"/>
                <a:gd name="T44" fmla="*/ 244 w 248"/>
                <a:gd name="T45" fmla="*/ 230 h 248"/>
                <a:gd name="T46" fmla="*/ 34 w 248"/>
                <a:gd name="T47" fmla="*/ 125 h 248"/>
                <a:gd name="T48" fmla="*/ 125 w 248"/>
                <a:gd name="T49" fmla="*/ 34 h 248"/>
                <a:gd name="T50" fmla="*/ 170 w 248"/>
                <a:gd name="T51" fmla="*/ 79 h 248"/>
                <a:gd name="T52" fmla="*/ 80 w 248"/>
                <a:gd name="T53" fmla="*/ 170 h 248"/>
                <a:gd name="T54" fmla="*/ 34 w 248"/>
                <a:gd name="T55" fmla="*/ 125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8" h="248">
                  <a:moveTo>
                    <a:pt x="244" y="230"/>
                  </a:moveTo>
                  <a:cubicBezTo>
                    <a:pt x="148" y="132"/>
                    <a:pt x="148" y="132"/>
                    <a:pt x="148" y="132"/>
                  </a:cubicBezTo>
                  <a:cubicBezTo>
                    <a:pt x="148" y="132"/>
                    <a:pt x="148" y="132"/>
                    <a:pt x="148" y="132"/>
                  </a:cubicBezTo>
                  <a:cubicBezTo>
                    <a:pt x="185" y="95"/>
                    <a:pt x="185" y="95"/>
                    <a:pt x="185" y="95"/>
                  </a:cubicBezTo>
                  <a:cubicBezTo>
                    <a:pt x="187" y="97"/>
                    <a:pt x="190" y="98"/>
                    <a:pt x="193" y="98"/>
                  </a:cubicBezTo>
                  <a:cubicBezTo>
                    <a:pt x="196" y="98"/>
                    <a:pt x="198" y="97"/>
                    <a:pt x="200" y="95"/>
                  </a:cubicBezTo>
                  <a:cubicBezTo>
                    <a:pt x="205" y="90"/>
                    <a:pt x="205" y="84"/>
                    <a:pt x="200" y="79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1" y="0"/>
                    <a:pt x="114" y="0"/>
                    <a:pt x="110" y="4"/>
                  </a:cubicBezTo>
                  <a:cubicBezTo>
                    <a:pt x="106" y="8"/>
                    <a:pt x="106" y="15"/>
                    <a:pt x="110" y="19"/>
                  </a:cubicBezTo>
                  <a:cubicBezTo>
                    <a:pt x="19" y="110"/>
                    <a:pt x="19" y="110"/>
                    <a:pt x="19" y="110"/>
                  </a:cubicBezTo>
                  <a:cubicBezTo>
                    <a:pt x="15" y="105"/>
                    <a:pt x="8" y="105"/>
                    <a:pt x="4" y="110"/>
                  </a:cubicBezTo>
                  <a:cubicBezTo>
                    <a:pt x="0" y="114"/>
                    <a:pt x="0" y="121"/>
                    <a:pt x="4" y="125"/>
                  </a:cubicBezTo>
                  <a:cubicBezTo>
                    <a:pt x="80" y="200"/>
                    <a:pt x="80" y="200"/>
                    <a:pt x="80" y="200"/>
                  </a:cubicBezTo>
                  <a:cubicBezTo>
                    <a:pt x="82" y="202"/>
                    <a:pt x="84" y="203"/>
                    <a:pt x="87" y="203"/>
                  </a:cubicBezTo>
                  <a:cubicBezTo>
                    <a:pt x="90" y="203"/>
                    <a:pt x="93" y="202"/>
                    <a:pt x="95" y="200"/>
                  </a:cubicBezTo>
                  <a:cubicBezTo>
                    <a:pt x="99" y="196"/>
                    <a:pt x="99" y="189"/>
                    <a:pt x="95" y="185"/>
                  </a:cubicBezTo>
                  <a:cubicBezTo>
                    <a:pt x="95" y="185"/>
                    <a:pt x="95" y="185"/>
                    <a:pt x="95" y="185"/>
                  </a:cubicBezTo>
                  <a:cubicBezTo>
                    <a:pt x="132" y="147"/>
                    <a:pt x="132" y="147"/>
                    <a:pt x="132" y="147"/>
                  </a:cubicBezTo>
                  <a:cubicBezTo>
                    <a:pt x="229" y="245"/>
                    <a:pt x="229" y="245"/>
                    <a:pt x="229" y="245"/>
                  </a:cubicBezTo>
                  <a:cubicBezTo>
                    <a:pt x="231" y="247"/>
                    <a:pt x="234" y="248"/>
                    <a:pt x="237" y="248"/>
                  </a:cubicBezTo>
                  <a:cubicBezTo>
                    <a:pt x="239" y="248"/>
                    <a:pt x="242" y="247"/>
                    <a:pt x="244" y="245"/>
                  </a:cubicBezTo>
                  <a:cubicBezTo>
                    <a:pt x="248" y="241"/>
                    <a:pt x="248" y="234"/>
                    <a:pt x="244" y="230"/>
                  </a:cubicBezTo>
                  <a:close/>
                  <a:moveTo>
                    <a:pt x="34" y="125"/>
                  </a:moveTo>
                  <a:cubicBezTo>
                    <a:pt x="125" y="34"/>
                    <a:pt x="125" y="34"/>
                    <a:pt x="125" y="34"/>
                  </a:cubicBezTo>
                  <a:cubicBezTo>
                    <a:pt x="170" y="79"/>
                    <a:pt x="170" y="79"/>
                    <a:pt x="170" y="79"/>
                  </a:cubicBezTo>
                  <a:cubicBezTo>
                    <a:pt x="80" y="170"/>
                    <a:pt x="80" y="170"/>
                    <a:pt x="80" y="170"/>
                  </a:cubicBezTo>
                  <a:lnTo>
                    <a:pt x="34" y="1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</p:grpSp>
      <p:sp>
        <p:nvSpPr>
          <p:cNvPr id="144" name="Rectangle 143">
            <a:extLst>
              <a:ext uri="{FF2B5EF4-FFF2-40B4-BE49-F238E27FC236}">
                <a16:creationId xmlns:a16="http://schemas.microsoft.com/office/drawing/2014/main" id="{FE628FDE-8D03-691A-62A9-2A6EA1FEBDC8}"/>
              </a:ext>
            </a:extLst>
          </p:cNvPr>
          <p:cNvSpPr/>
          <p:nvPr/>
        </p:nvSpPr>
        <p:spPr>
          <a:xfrm>
            <a:off x="1538226" y="5596477"/>
            <a:ext cx="2160000" cy="444267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</a:pPr>
            <a:r>
              <a:rPr lang="cs-CZ" sz="1600" b="1" dirty="0">
                <a:solidFill>
                  <a:srgbClr val="012169"/>
                </a:solidFill>
                <a:cs typeface="Calibri" panose="020F0502020204030204" pitchFamily="34" charset="0"/>
              </a:rPr>
              <a:t>Kontrolní subjekt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FEAD64D-87A4-F920-091A-CD40FB5A40AB}"/>
              </a:ext>
            </a:extLst>
          </p:cNvPr>
          <p:cNvSpPr/>
          <p:nvPr/>
        </p:nvSpPr>
        <p:spPr>
          <a:xfrm>
            <a:off x="3830380" y="5587888"/>
            <a:ext cx="7740000" cy="583090"/>
          </a:xfrm>
          <a:prstGeom prst="rect">
            <a:avLst/>
          </a:prstGeom>
          <a:noFill/>
        </p:spPr>
        <p:txBody>
          <a:bodyPr wrap="square" lIns="36000" tIns="36000" rIns="36000" bIns="36000">
            <a:no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Subjekt, který ověřuje soulad s podmínkami provozovatele Centrálních prvků C-ITS.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K 12/2022 není jmenován, je v přípravě. 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6" name="Rounded Rectangle 93">
            <a:extLst>
              <a:ext uri="{FF2B5EF4-FFF2-40B4-BE49-F238E27FC236}">
                <a16:creationId xmlns:a16="http://schemas.microsoft.com/office/drawing/2014/main" id="{E3F02C21-7FB9-DBA7-8A9D-46CC97DCDD38}"/>
              </a:ext>
            </a:extLst>
          </p:cNvPr>
          <p:cNvSpPr/>
          <p:nvPr/>
        </p:nvSpPr>
        <p:spPr bwMode="gray">
          <a:xfrm>
            <a:off x="336902" y="3073428"/>
            <a:ext cx="11353599" cy="2425166"/>
          </a:xfrm>
          <a:prstGeom prst="roundRect">
            <a:avLst>
              <a:gd name="adj" fmla="val 1003"/>
            </a:avLst>
          </a:prstGeom>
          <a:noFill/>
          <a:ln w="38100" cap="flat" cmpd="sng" algn="ctr">
            <a:solidFill>
              <a:srgbClr val="C00000"/>
            </a:solidFill>
            <a:prstDash val="lgDash"/>
            <a:miter lim="800000"/>
            <a:headEnd/>
            <a:tailEnd/>
          </a:ln>
          <a:effectLst/>
        </p:spPr>
        <p:txBody>
          <a:bodyPr wrap="square" lIns="66675" tIns="66675" rIns="66675" bIns="66675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5487" marR="0" lvl="1" indent="0" algn="l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ea typeface="Times New Roman" panose="02020603050405020304" pitchFamily="18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753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1A002B9-1CC0-978D-CD04-924CACEA3ABB}"/>
              </a:ext>
            </a:extLst>
          </p:cNvPr>
          <p:cNvSpPr/>
          <p:nvPr/>
        </p:nvSpPr>
        <p:spPr bwMode="gray">
          <a:xfrm>
            <a:off x="535847" y="1353590"/>
            <a:ext cx="5112000" cy="5031394"/>
          </a:xfrm>
          <a:prstGeom prst="roundRect">
            <a:avLst>
              <a:gd name="adj" fmla="val 4176"/>
            </a:avLst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94" name="Title 3">
            <a:extLst>
              <a:ext uri="{FF2B5EF4-FFF2-40B4-BE49-F238E27FC236}">
                <a16:creationId xmlns:a16="http://schemas.microsoft.com/office/drawing/2014/main" id="{BDB1FD08-C688-D789-B3BB-56B43ED9BD5C}"/>
              </a:ext>
            </a:extLst>
          </p:cNvPr>
          <p:cNvSpPr txBox="1">
            <a:spLocks/>
          </p:cNvSpPr>
          <p:nvPr/>
        </p:nvSpPr>
        <p:spPr bwMode="gray">
          <a:xfrm>
            <a:off x="602374" y="322943"/>
            <a:ext cx="10091026" cy="58309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0" kern="120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cs-CZ" b="1" dirty="0"/>
              <a:t>Klíčové dokumenty pro registraci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78C214-8596-6DAF-E968-80A70DE2ACA9}"/>
              </a:ext>
            </a:extLst>
          </p:cNvPr>
          <p:cNvSpPr txBox="1"/>
          <p:nvPr/>
        </p:nvSpPr>
        <p:spPr>
          <a:xfrm>
            <a:off x="740987" y="1582079"/>
            <a:ext cx="4558601" cy="729844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lvl="1">
              <a:spcAft>
                <a:spcPts val="300"/>
              </a:spcAft>
              <a:defRPr sz="1300" b="1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marL="285750" lvl="1" indent="-285750">
              <a:spcBef>
                <a:spcPts val="200"/>
              </a:spcBef>
              <a:spcAft>
                <a:spcPts val="200"/>
              </a:spcAft>
              <a:buFontTx/>
              <a:buChar char="-"/>
            </a:pPr>
            <a:r>
              <a:rPr lang="cs-CZ" sz="1600" b="0" dirty="0"/>
              <a:t>Dokument, kterým je uzavřen smluvní vztah mezi Žadatelem a ŘSD </a:t>
            </a:r>
          </a:p>
        </p:txBody>
      </p:sp>
      <p:sp>
        <p:nvSpPr>
          <p:cNvPr id="3" name="Rounded Rectangle 35">
            <a:extLst>
              <a:ext uri="{FF2B5EF4-FFF2-40B4-BE49-F238E27FC236}">
                <a16:creationId xmlns:a16="http://schemas.microsoft.com/office/drawing/2014/main" id="{07E4EA0F-9A8A-7234-A02F-BB1BF9CD7B9F}"/>
              </a:ext>
            </a:extLst>
          </p:cNvPr>
          <p:cNvSpPr/>
          <p:nvPr/>
        </p:nvSpPr>
        <p:spPr bwMode="auto">
          <a:xfrm>
            <a:off x="683331" y="1176732"/>
            <a:ext cx="2160000" cy="3600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66"/>
              </a:buClr>
            </a:pPr>
            <a:r>
              <a:rPr lang="cs-CZ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Registrační formulář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ounded Rectangle 35">
            <a:extLst>
              <a:ext uri="{FF2B5EF4-FFF2-40B4-BE49-F238E27FC236}">
                <a16:creationId xmlns:a16="http://schemas.microsoft.com/office/drawing/2014/main" id="{F225E8BA-53FD-B734-FA92-C7B18A58DE60}"/>
              </a:ext>
            </a:extLst>
          </p:cNvPr>
          <p:cNvSpPr/>
          <p:nvPr/>
        </p:nvSpPr>
        <p:spPr bwMode="auto">
          <a:xfrm>
            <a:off x="683331" y="3223997"/>
            <a:ext cx="2484000" cy="360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66"/>
              </a:buClr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Doklad o existenci Žadatele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9E54C0-C234-E33D-2246-D4AB269B2FE5}"/>
              </a:ext>
            </a:extLst>
          </p:cNvPr>
          <p:cNvSpPr txBox="1"/>
          <p:nvPr/>
        </p:nvSpPr>
        <p:spPr>
          <a:xfrm>
            <a:off x="683330" y="3602965"/>
            <a:ext cx="4930532" cy="542004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lvl="1">
              <a:spcAft>
                <a:spcPts val="300"/>
              </a:spcAft>
              <a:defRPr sz="1300" b="1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cs-CZ" sz="1600" b="0" dirty="0"/>
              <a:t>S celostátně uznávaná registrace, </a:t>
            </a:r>
            <a:r>
              <a:rPr lang="cs-CZ" sz="1600" dirty="0"/>
              <a:t>doklad od autorizovaného zdroje - </a:t>
            </a:r>
            <a:r>
              <a:rPr lang="cs-CZ" sz="1600" b="0" i="1" dirty="0"/>
              <a:t>př. Výpis z registru firem, opis zřizovací listiny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endParaRPr lang="cs-CZ" sz="1600" b="0" i="1" dirty="0"/>
          </a:p>
        </p:txBody>
      </p:sp>
      <p:sp>
        <p:nvSpPr>
          <p:cNvPr id="6" name="Rounded Rectangle 35">
            <a:extLst>
              <a:ext uri="{FF2B5EF4-FFF2-40B4-BE49-F238E27FC236}">
                <a16:creationId xmlns:a16="http://schemas.microsoft.com/office/drawing/2014/main" id="{1C27C885-F0D0-A3B4-575C-7A96125A5BB8}"/>
              </a:ext>
            </a:extLst>
          </p:cNvPr>
          <p:cNvSpPr/>
          <p:nvPr/>
        </p:nvSpPr>
        <p:spPr bwMode="auto">
          <a:xfrm>
            <a:off x="683331" y="4580551"/>
            <a:ext cx="2484000" cy="360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66"/>
              </a:buClr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Technické požadavky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4BB0FD-5A99-C1D4-CB32-921C6D791FBE}"/>
              </a:ext>
            </a:extLst>
          </p:cNvPr>
          <p:cNvSpPr txBox="1"/>
          <p:nvPr/>
        </p:nvSpPr>
        <p:spPr>
          <a:xfrm>
            <a:off x="683331" y="5027964"/>
            <a:ext cx="3672000" cy="732341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lvl="1">
              <a:spcAft>
                <a:spcPts val="300"/>
              </a:spcAft>
              <a:defRPr sz="1300" b="1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marL="171450" lvl="1" indent="-171450">
              <a:spcBef>
                <a:spcPts val="200"/>
              </a:spcBef>
              <a:spcAft>
                <a:spcPts val="200"/>
              </a:spcAft>
              <a:buFontTx/>
              <a:buChar char="-"/>
            </a:pPr>
            <a:r>
              <a:rPr lang="cs-CZ" sz="1600" b="0" dirty="0"/>
              <a:t>Technické požadavky na C-ITS stanice</a:t>
            </a:r>
          </a:p>
          <a:p>
            <a:pPr marL="171450" lvl="1" indent="-171450">
              <a:spcBef>
                <a:spcPts val="200"/>
              </a:spcBef>
              <a:spcAft>
                <a:spcPts val="200"/>
              </a:spcAft>
              <a:buFontTx/>
              <a:buChar char="-"/>
            </a:pPr>
            <a:r>
              <a:rPr lang="cs-CZ" sz="1600" b="0" dirty="0"/>
              <a:t>Technické požadavky na C-ITS služby</a:t>
            </a:r>
          </a:p>
        </p:txBody>
      </p:sp>
      <p:grpSp>
        <p:nvGrpSpPr>
          <p:cNvPr id="8" name="Group 243">
            <a:extLst>
              <a:ext uri="{FF2B5EF4-FFF2-40B4-BE49-F238E27FC236}">
                <a16:creationId xmlns:a16="http://schemas.microsoft.com/office/drawing/2014/main" id="{37D57B81-740A-50F8-23C6-2C27B0F15B1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78704" y="5593802"/>
            <a:ext cx="369021" cy="370106"/>
            <a:chOff x="3476" y="785"/>
            <a:chExt cx="340" cy="341"/>
          </a:xfrm>
          <a:solidFill>
            <a:schemeClr val="tx1"/>
          </a:solidFill>
        </p:grpSpPr>
        <p:sp>
          <p:nvSpPr>
            <p:cNvPr id="9" name="Freeform 244">
              <a:extLst>
                <a:ext uri="{FF2B5EF4-FFF2-40B4-BE49-F238E27FC236}">
                  <a16:creationId xmlns:a16="http://schemas.microsoft.com/office/drawing/2014/main" id="{C5182817-961D-8CEF-512B-DEBD59AFA1A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39" y="888"/>
              <a:ext cx="214" cy="146"/>
            </a:xfrm>
            <a:custGeom>
              <a:avLst/>
              <a:gdLst>
                <a:gd name="T0" fmla="*/ 48 w 322"/>
                <a:gd name="T1" fmla="*/ 172 h 219"/>
                <a:gd name="T2" fmla="*/ 60 w 322"/>
                <a:gd name="T3" fmla="*/ 188 h 219"/>
                <a:gd name="T4" fmla="*/ 63 w 322"/>
                <a:gd name="T5" fmla="*/ 203 h 219"/>
                <a:gd name="T6" fmla="*/ 54 w 322"/>
                <a:gd name="T7" fmla="*/ 207 h 219"/>
                <a:gd name="T8" fmla="*/ 48 w 322"/>
                <a:gd name="T9" fmla="*/ 205 h 219"/>
                <a:gd name="T10" fmla="*/ 27 w 322"/>
                <a:gd name="T11" fmla="*/ 171 h 219"/>
                <a:gd name="T12" fmla="*/ 50 w 322"/>
                <a:gd name="T13" fmla="*/ 144 h 219"/>
                <a:gd name="T14" fmla="*/ 79 w 322"/>
                <a:gd name="T15" fmla="*/ 114 h 219"/>
                <a:gd name="T16" fmla="*/ 12 w 322"/>
                <a:gd name="T17" fmla="*/ 101 h 219"/>
                <a:gd name="T18" fmla="*/ 1 w 322"/>
                <a:gd name="T19" fmla="*/ 91 h 219"/>
                <a:gd name="T20" fmla="*/ 10 w 322"/>
                <a:gd name="T21" fmla="*/ 79 h 219"/>
                <a:gd name="T22" fmla="*/ 99 w 322"/>
                <a:gd name="T23" fmla="*/ 108 h 219"/>
                <a:gd name="T24" fmla="*/ 58 w 322"/>
                <a:gd name="T25" fmla="*/ 164 h 219"/>
                <a:gd name="T26" fmla="*/ 48 w 322"/>
                <a:gd name="T27" fmla="*/ 172 h 219"/>
                <a:gd name="T28" fmla="*/ 301 w 322"/>
                <a:gd name="T29" fmla="*/ 50 h 219"/>
                <a:gd name="T30" fmla="*/ 151 w 322"/>
                <a:gd name="T31" fmla="*/ 201 h 219"/>
                <a:gd name="T32" fmla="*/ 146 w 322"/>
                <a:gd name="T33" fmla="*/ 203 h 219"/>
                <a:gd name="T34" fmla="*/ 101 w 322"/>
                <a:gd name="T35" fmla="*/ 218 h 219"/>
                <a:gd name="T36" fmla="*/ 98 w 322"/>
                <a:gd name="T37" fmla="*/ 219 h 219"/>
                <a:gd name="T38" fmla="*/ 90 w 322"/>
                <a:gd name="T39" fmla="*/ 216 h 219"/>
                <a:gd name="T40" fmla="*/ 88 w 322"/>
                <a:gd name="T41" fmla="*/ 205 h 219"/>
                <a:gd name="T42" fmla="*/ 103 w 322"/>
                <a:gd name="T43" fmla="*/ 159 h 219"/>
                <a:gd name="T44" fmla="*/ 105 w 322"/>
                <a:gd name="T45" fmla="*/ 155 h 219"/>
                <a:gd name="T46" fmla="*/ 256 w 322"/>
                <a:gd name="T47" fmla="*/ 4 h 219"/>
                <a:gd name="T48" fmla="*/ 271 w 322"/>
                <a:gd name="T49" fmla="*/ 4 h 219"/>
                <a:gd name="T50" fmla="*/ 301 w 322"/>
                <a:gd name="T51" fmla="*/ 35 h 219"/>
                <a:gd name="T52" fmla="*/ 305 w 322"/>
                <a:gd name="T53" fmla="*/ 42 h 219"/>
                <a:gd name="T54" fmla="*/ 301 w 322"/>
                <a:gd name="T55" fmla="*/ 50 h 219"/>
                <a:gd name="T56" fmla="*/ 218 w 322"/>
                <a:gd name="T57" fmla="*/ 102 h 219"/>
                <a:gd name="T58" fmla="*/ 203 w 322"/>
                <a:gd name="T59" fmla="*/ 87 h 219"/>
                <a:gd name="T60" fmla="*/ 122 w 322"/>
                <a:gd name="T61" fmla="*/ 169 h 219"/>
                <a:gd name="T62" fmla="*/ 115 w 322"/>
                <a:gd name="T63" fmla="*/ 191 h 219"/>
                <a:gd name="T64" fmla="*/ 137 w 322"/>
                <a:gd name="T65" fmla="*/ 184 h 219"/>
                <a:gd name="T66" fmla="*/ 218 w 322"/>
                <a:gd name="T67" fmla="*/ 102 h 219"/>
                <a:gd name="T68" fmla="*/ 279 w 322"/>
                <a:gd name="T69" fmla="*/ 42 h 219"/>
                <a:gd name="T70" fmla="*/ 264 w 322"/>
                <a:gd name="T71" fmla="*/ 27 h 219"/>
                <a:gd name="T72" fmla="*/ 218 w 322"/>
                <a:gd name="T73" fmla="*/ 72 h 219"/>
                <a:gd name="T74" fmla="*/ 234 w 322"/>
                <a:gd name="T75" fmla="*/ 87 h 219"/>
                <a:gd name="T76" fmla="*/ 279 w 322"/>
                <a:gd name="T77" fmla="*/ 42 h 219"/>
                <a:gd name="T78" fmla="*/ 318 w 322"/>
                <a:gd name="T79" fmla="*/ 82 h 219"/>
                <a:gd name="T80" fmla="*/ 302 w 322"/>
                <a:gd name="T81" fmla="*/ 82 h 219"/>
                <a:gd name="T82" fmla="*/ 260 w 322"/>
                <a:gd name="T83" fmla="*/ 125 h 219"/>
                <a:gd name="T84" fmla="*/ 260 w 322"/>
                <a:gd name="T85" fmla="*/ 140 h 219"/>
                <a:gd name="T86" fmla="*/ 267 w 322"/>
                <a:gd name="T87" fmla="*/ 143 h 219"/>
                <a:gd name="T88" fmla="*/ 275 w 322"/>
                <a:gd name="T89" fmla="*/ 140 h 219"/>
                <a:gd name="T90" fmla="*/ 318 w 322"/>
                <a:gd name="T91" fmla="*/ 98 h 219"/>
                <a:gd name="T92" fmla="*/ 318 w 322"/>
                <a:gd name="T93" fmla="*/ 82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22" h="219">
                  <a:moveTo>
                    <a:pt x="48" y="172"/>
                  </a:moveTo>
                  <a:cubicBezTo>
                    <a:pt x="48" y="177"/>
                    <a:pt x="56" y="185"/>
                    <a:pt x="60" y="188"/>
                  </a:cubicBezTo>
                  <a:cubicBezTo>
                    <a:pt x="65" y="191"/>
                    <a:pt x="66" y="198"/>
                    <a:pt x="63" y="203"/>
                  </a:cubicBezTo>
                  <a:cubicBezTo>
                    <a:pt x="61" y="206"/>
                    <a:pt x="57" y="207"/>
                    <a:pt x="54" y="207"/>
                  </a:cubicBezTo>
                  <a:cubicBezTo>
                    <a:pt x="52" y="207"/>
                    <a:pt x="50" y="207"/>
                    <a:pt x="48" y="205"/>
                  </a:cubicBezTo>
                  <a:cubicBezTo>
                    <a:pt x="46" y="204"/>
                    <a:pt x="25" y="189"/>
                    <a:pt x="27" y="171"/>
                  </a:cubicBezTo>
                  <a:cubicBezTo>
                    <a:pt x="28" y="160"/>
                    <a:pt x="35" y="151"/>
                    <a:pt x="50" y="144"/>
                  </a:cubicBezTo>
                  <a:cubicBezTo>
                    <a:pt x="70" y="135"/>
                    <a:pt x="81" y="121"/>
                    <a:pt x="79" y="114"/>
                  </a:cubicBezTo>
                  <a:cubicBezTo>
                    <a:pt x="77" y="107"/>
                    <a:pt x="61" y="96"/>
                    <a:pt x="12" y="101"/>
                  </a:cubicBezTo>
                  <a:cubicBezTo>
                    <a:pt x="6" y="101"/>
                    <a:pt x="1" y="97"/>
                    <a:pt x="1" y="91"/>
                  </a:cubicBezTo>
                  <a:cubicBezTo>
                    <a:pt x="0" y="85"/>
                    <a:pt x="5" y="80"/>
                    <a:pt x="10" y="79"/>
                  </a:cubicBezTo>
                  <a:cubicBezTo>
                    <a:pt x="80" y="73"/>
                    <a:pt x="96" y="95"/>
                    <a:pt x="99" y="108"/>
                  </a:cubicBezTo>
                  <a:cubicBezTo>
                    <a:pt x="105" y="128"/>
                    <a:pt x="88" y="150"/>
                    <a:pt x="58" y="164"/>
                  </a:cubicBezTo>
                  <a:cubicBezTo>
                    <a:pt x="52" y="167"/>
                    <a:pt x="48" y="170"/>
                    <a:pt x="48" y="172"/>
                  </a:cubicBezTo>
                  <a:close/>
                  <a:moveTo>
                    <a:pt x="301" y="50"/>
                  </a:moveTo>
                  <a:cubicBezTo>
                    <a:pt x="151" y="201"/>
                    <a:pt x="151" y="201"/>
                    <a:pt x="151" y="201"/>
                  </a:cubicBezTo>
                  <a:cubicBezTo>
                    <a:pt x="149" y="202"/>
                    <a:pt x="148" y="203"/>
                    <a:pt x="146" y="203"/>
                  </a:cubicBezTo>
                  <a:cubicBezTo>
                    <a:pt x="101" y="218"/>
                    <a:pt x="101" y="218"/>
                    <a:pt x="101" y="218"/>
                  </a:cubicBezTo>
                  <a:cubicBezTo>
                    <a:pt x="100" y="219"/>
                    <a:pt x="99" y="219"/>
                    <a:pt x="98" y="219"/>
                  </a:cubicBezTo>
                  <a:cubicBezTo>
                    <a:pt x="95" y="219"/>
                    <a:pt x="92" y="218"/>
                    <a:pt x="90" y="216"/>
                  </a:cubicBezTo>
                  <a:cubicBezTo>
                    <a:pt x="87" y="213"/>
                    <a:pt x="86" y="209"/>
                    <a:pt x="88" y="205"/>
                  </a:cubicBezTo>
                  <a:cubicBezTo>
                    <a:pt x="103" y="159"/>
                    <a:pt x="103" y="159"/>
                    <a:pt x="103" y="159"/>
                  </a:cubicBezTo>
                  <a:cubicBezTo>
                    <a:pt x="103" y="158"/>
                    <a:pt x="104" y="156"/>
                    <a:pt x="105" y="15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60" y="0"/>
                    <a:pt x="267" y="0"/>
                    <a:pt x="271" y="4"/>
                  </a:cubicBezTo>
                  <a:cubicBezTo>
                    <a:pt x="301" y="35"/>
                    <a:pt x="301" y="35"/>
                    <a:pt x="301" y="35"/>
                  </a:cubicBezTo>
                  <a:cubicBezTo>
                    <a:pt x="303" y="37"/>
                    <a:pt x="305" y="39"/>
                    <a:pt x="305" y="42"/>
                  </a:cubicBezTo>
                  <a:cubicBezTo>
                    <a:pt x="305" y="45"/>
                    <a:pt x="303" y="48"/>
                    <a:pt x="301" y="50"/>
                  </a:cubicBezTo>
                  <a:close/>
                  <a:moveTo>
                    <a:pt x="218" y="102"/>
                  </a:moveTo>
                  <a:cubicBezTo>
                    <a:pt x="203" y="87"/>
                    <a:pt x="203" y="87"/>
                    <a:pt x="203" y="87"/>
                  </a:cubicBezTo>
                  <a:cubicBezTo>
                    <a:pt x="122" y="169"/>
                    <a:pt x="122" y="169"/>
                    <a:pt x="122" y="169"/>
                  </a:cubicBezTo>
                  <a:cubicBezTo>
                    <a:pt x="115" y="191"/>
                    <a:pt x="115" y="191"/>
                    <a:pt x="115" y="191"/>
                  </a:cubicBezTo>
                  <a:cubicBezTo>
                    <a:pt x="137" y="184"/>
                    <a:pt x="137" y="184"/>
                    <a:pt x="137" y="184"/>
                  </a:cubicBezTo>
                  <a:lnTo>
                    <a:pt x="218" y="102"/>
                  </a:lnTo>
                  <a:close/>
                  <a:moveTo>
                    <a:pt x="279" y="42"/>
                  </a:moveTo>
                  <a:cubicBezTo>
                    <a:pt x="264" y="27"/>
                    <a:pt x="264" y="27"/>
                    <a:pt x="264" y="27"/>
                  </a:cubicBezTo>
                  <a:cubicBezTo>
                    <a:pt x="218" y="72"/>
                    <a:pt x="218" y="72"/>
                    <a:pt x="218" y="72"/>
                  </a:cubicBezTo>
                  <a:cubicBezTo>
                    <a:pt x="234" y="87"/>
                    <a:pt x="234" y="87"/>
                    <a:pt x="234" y="87"/>
                  </a:cubicBezTo>
                  <a:lnTo>
                    <a:pt x="279" y="42"/>
                  </a:lnTo>
                  <a:close/>
                  <a:moveTo>
                    <a:pt x="318" y="82"/>
                  </a:moveTo>
                  <a:cubicBezTo>
                    <a:pt x="313" y="78"/>
                    <a:pt x="307" y="78"/>
                    <a:pt x="302" y="82"/>
                  </a:cubicBezTo>
                  <a:cubicBezTo>
                    <a:pt x="260" y="125"/>
                    <a:pt x="260" y="125"/>
                    <a:pt x="260" y="125"/>
                  </a:cubicBezTo>
                  <a:cubicBezTo>
                    <a:pt x="256" y="129"/>
                    <a:pt x="256" y="136"/>
                    <a:pt x="260" y="140"/>
                  </a:cubicBezTo>
                  <a:cubicBezTo>
                    <a:pt x="262" y="142"/>
                    <a:pt x="265" y="143"/>
                    <a:pt x="267" y="143"/>
                  </a:cubicBezTo>
                  <a:cubicBezTo>
                    <a:pt x="270" y="143"/>
                    <a:pt x="273" y="142"/>
                    <a:pt x="275" y="140"/>
                  </a:cubicBezTo>
                  <a:cubicBezTo>
                    <a:pt x="318" y="98"/>
                    <a:pt x="318" y="98"/>
                    <a:pt x="318" y="98"/>
                  </a:cubicBezTo>
                  <a:cubicBezTo>
                    <a:pt x="322" y="93"/>
                    <a:pt x="322" y="87"/>
                    <a:pt x="318" y="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 dirty="0"/>
            </a:p>
          </p:txBody>
        </p:sp>
        <p:sp>
          <p:nvSpPr>
            <p:cNvPr id="10" name="Freeform 245">
              <a:extLst>
                <a:ext uri="{FF2B5EF4-FFF2-40B4-BE49-F238E27FC236}">
                  <a16:creationId xmlns:a16="http://schemas.microsoft.com/office/drawing/2014/main" id="{D1EECE79-D2CF-8C8F-8E86-5C977D2C04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6" y="785"/>
              <a:ext cx="340" cy="341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 dirty="0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3AC27444-FEC5-DFD4-CEA8-0CE1B20A9D85}"/>
              </a:ext>
            </a:extLst>
          </p:cNvPr>
          <p:cNvSpPr txBox="1"/>
          <p:nvPr/>
        </p:nvSpPr>
        <p:spPr>
          <a:xfrm>
            <a:off x="1116102" y="5603908"/>
            <a:ext cx="407533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171450" lvl="1" indent="-171450">
              <a:spcBef>
                <a:spcPts val="200"/>
              </a:spcBef>
              <a:spcAft>
                <a:spcPts val="200"/>
              </a:spcAft>
              <a:buFontTx/>
              <a:buChar char="-"/>
              <a:defRPr sz="1200" b="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marL="0" lvl="2" indent="0">
              <a:buNone/>
            </a:pPr>
            <a:r>
              <a:rPr lang="cs-CZ" sz="1600" i="1" dirty="0"/>
              <a:t>Podpis dokumentu pověřenou osobou Žadatele</a:t>
            </a:r>
          </a:p>
        </p:txBody>
      </p:sp>
      <p:grpSp>
        <p:nvGrpSpPr>
          <p:cNvPr id="12" name="Group 243">
            <a:extLst>
              <a:ext uri="{FF2B5EF4-FFF2-40B4-BE49-F238E27FC236}">
                <a16:creationId xmlns:a16="http://schemas.microsoft.com/office/drawing/2014/main" id="{F39B2BF9-6855-9F7F-895C-A225A6EC6EB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83331" y="2108987"/>
            <a:ext cx="369021" cy="370106"/>
            <a:chOff x="3476" y="785"/>
            <a:chExt cx="340" cy="341"/>
          </a:xfrm>
          <a:solidFill>
            <a:schemeClr val="tx1"/>
          </a:solidFill>
        </p:grpSpPr>
        <p:sp>
          <p:nvSpPr>
            <p:cNvPr id="13" name="Freeform 244">
              <a:extLst>
                <a:ext uri="{FF2B5EF4-FFF2-40B4-BE49-F238E27FC236}">
                  <a16:creationId xmlns:a16="http://schemas.microsoft.com/office/drawing/2014/main" id="{F3AC83D0-633B-AF15-4F47-06CA2D2EE0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39" y="888"/>
              <a:ext cx="214" cy="146"/>
            </a:xfrm>
            <a:custGeom>
              <a:avLst/>
              <a:gdLst>
                <a:gd name="T0" fmla="*/ 48 w 322"/>
                <a:gd name="T1" fmla="*/ 172 h 219"/>
                <a:gd name="T2" fmla="*/ 60 w 322"/>
                <a:gd name="T3" fmla="*/ 188 h 219"/>
                <a:gd name="T4" fmla="*/ 63 w 322"/>
                <a:gd name="T5" fmla="*/ 203 h 219"/>
                <a:gd name="T6" fmla="*/ 54 w 322"/>
                <a:gd name="T7" fmla="*/ 207 h 219"/>
                <a:gd name="T8" fmla="*/ 48 w 322"/>
                <a:gd name="T9" fmla="*/ 205 h 219"/>
                <a:gd name="T10" fmla="*/ 27 w 322"/>
                <a:gd name="T11" fmla="*/ 171 h 219"/>
                <a:gd name="T12" fmla="*/ 50 w 322"/>
                <a:gd name="T13" fmla="*/ 144 h 219"/>
                <a:gd name="T14" fmla="*/ 79 w 322"/>
                <a:gd name="T15" fmla="*/ 114 h 219"/>
                <a:gd name="T16" fmla="*/ 12 w 322"/>
                <a:gd name="T17" fmla="*/ 101 h 219"/>
                <a:gd name="T18" fmla="*/ 1 w 322"/>
                <a:gd name="T19" fmla="*/ 91 h 219"/>
                <a:gd name="T20" fmla="*/ 10 w 322"/>
                <a:gd name="T21" fmla="*/ 79 h 219"/>
                <a:gd name="T22" fmla="*/ 99 w 322"/>
                <a:gd name="T23" fmla="*/ 108 h 219"/>
                <a:gd name="T24" fmla="*/ 58 w 322"/>
                <a:gd name="T25" fmla="*/ 164 h 219"/>
                <a:gd name="T26" fmla="*/ 48 w 322"/>
                <a:gd name="T27" fmla="*/ 172 h 219"/>
                <a:gd name="T28" fmla="*/ 301 w 322"/>
                <a:gd name="T29" fmla="*/ 50 h 219"/>
                <a:gd name="T30" fmla="*/ 151 w 322"/>
                <a:gd name="T31" fmla="*/ 201 h 219"/>
                <a:gd name="T32" fmla="*/ 146 w 322"/>
                <a:gd name="T33" fmla="*/ 203 h 219"/>
                <a:gd name="T34" fmla="*/ 101 w 322"/>
                <a:gd name="T35" fmla="*/ 218 h 219"/>
                <a:gd name="T36" fmla="*/ 98 w 322"/>
                <a:gd name="T37" fmla="*/ 219 h 219"/>
                <a:gd name="T38" fmla="*/ 90 w 322"/>
                <a:gd name="T39" fmla="*/ 216 h 219"/>
                <a:gd name="T40" fmla="*/ 88 w 322"/>
                <a:gd name="T41" fmla="*/ 205 h 219"/>
                <a:gd name="T42" fmla="*/ 103 w 322"/>
                <a:gd name="T43" fmla="*/ 159 h 219"/>
                <a:gd name="T44" fmla="*/ 105 w 322"/>
                <a:gd name="T45" fmla="*/ 155 h 219"/>
                <a:gd name="T46" fmla="*/ 256 w 322"/>
                <a:gd name="T47" fmla="*/ 4 h 219"/>
                <a:gd name="T48" fmla="*/ 271 w 322"/>
                <a:gd name="T49" fmla="*/ 4 h 219"/>
                <a:gd name="T50" fmla="*/ 301 w 322"/>
                <a:gd name="T51" fmla="*/ 35 h 219"/>
                <a:gd name="T52" fmla="*/ 305 w 322"/>
                <a:gd name="T53" fmla="*/ 42 h 219"/>
                <a:gd name="T54" fmla="*/ 301 w 322"/>
                <a:gd name="T55" fmla="*/ 50 h 219"/>
                <a:gd name="T56" fmla="*/ 218 w 322"/>
                <a:gd name="T57" fmla="*/ 102 h 219"/>
                <a:gd name="T58" fmla="*/ 203 w 322"/>
                <a:gd name="T59" fmla="*/ 87 h 219"/>
                <a:gd name="T60" fmla="*/ 122 w 322"/>
                <a:gd name="T61" fmla="*/ 169 h 219"/>
                <a:gd name="T62" fmla="*/ 115 w 322"/>
                <a:gd name="T63" fmla="*/ 191 h 219"/>
                <a:gd name="T64" fmla="*/ 137 w 322"/>
                <a:gd name="T65" fmla="*/ 184 h 219"/>
                <a:gd name="T66" fmla="*/ 218 w 322"/>
                <a:gd name="T67" fmla="*/ 102 h 219"/>
                <a:gd name="T68" fmla="*/ 279 w 322"/>
                <a:gd name="T69" fmla="*/ 42 h 219"/>
                <a:gd name="T70" fmla="*/ 264 w 322"/>
                <a:gd name="T71" fmla="*/ 27 h 219"/>
                <a:gd name="T72" fmla="*/ 218 w 322"/>
                <a:gd name="T73" fmla="*/ 72 h 219"/>
                <a:gd name="T74" fmla="*/ 234 w 322"/>
                <a:gd name="T75" fmla="*/ 87 h 219"/>
                <a:gd name="T76" fmla="*/ 279 w 322"/>
                <a:gd name="T77" fmla="*/ 42 h 219"/>
                <a:gd name="T78" fmla="*/ 318 w 322"/>
                <a:gd name="T79" fmla="*/ 82 h 219"/>
                <a:gd name="T80" fmla="*/ 302 w 322"/>
                <a:gd name="T81" fmla="*/ 82 h 219"/>
                <a:gd name="T82" fmla="*/ 260 w 322"/>
                <a:gd name="T83" fmla="*/ 125 h 219"/>
                <a:gd name="T84" fmla="*/ 260 w 322"/>
                <a:gd name="T85" fmla="*/ 140 h 219"/>
                <a:gd name="T86" fmla="*/ 267 w 322"/>
                <a:gd name="T87" fmla="*/ 143 h 219"/>
                <a:gd name="T88" fmla="*/ 275 w 322"/>
                <a:gd name="T89" fmla="*/ 140 h 219"/>
                <a:gd name="T90" fmla="*/ 318 w 322"/>
                <a:gd name="T91" fmla="*/ 98 h 219"/>
                <a:gd name="T92" fmla="*/ 318 w 322"/>
                <a:gd name="T93" fmla="*/ 82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22" h="219">
                  <a:moveTo>
                    <a:pt x="48" y="172"/>
                  </a:moveTo>
                  <a:cubicBezTo>
                    <a:pt x="48" y="177"/>
                    <a:pt x="56" y="185"/>
                    <a:pt x="60" y="188"/>
                  </a:cubicBezTo>
                  <a:cubicBezTo>
                    <a:pt x="65" y="191"/>
                    <a:pt x="66" y="198"/>
                    <a:pt x="63" y="203"/>
                  </a:cubicBezTo>
                  <a:cubicBezTo>
                    <a:pt x="61" y="206"/>
                    <a:pt x="57" y="207"/>
                    <a:pt x="54" y="207"/>
                  </a:cubicBezTo>
                  <a:cubicBezTo>
                    <a:pt x="52" y="207"/>
                    <a:pt x="50" y="207"/>
                    <a:pt x="48" y="205"/>
                  </a:cubicBezTo>
                  <a:cubicBezTo>
                    <a:pt x="46" y="204"/>
                    <a:pt x="25" y="189"/>
                    <a:pt x="27" y="171"/>
                  </a:cubicBezTo>
                  <a:cubicBezTo>
                    <a:pt x="28" y="160"/>
                    <a:pt x="35" y="151"/>
                    <a:pt x="50" y="144"/>
                  </a:cubicBezTo>
                  <a:cubicBezTo>
                    <a:pt x="70" y="135"/>
                    <a:pt x="81" y="121"/>
                    <a:pt x="79" y="114"/>
                  </a:cubicBezTo>
                  <a:cubicBezTo>
                    <a:pt x="77" y="107"/>
                    <a:pt x="61" y="96"/>
                    <a:pt x="12" y="101"/>
                  </a:cubicBezTo>
                  <a:cubicBezTo>
                    <a:pt x="6" y="101"/>
                    <a:pt x="1" y="97"/>
                    <a:pt x="1" y="91"/>
                  </a:cubicBezTo>
                  <a:cubicBezTo>
                    <a:pt x="0" y="85"/>
                    <a:pt x="5" y="80"/>
                    <a:pt x="10" y="79"/>
                  </a:cubicBezTo>
                  <a:cubicBezTo>
                    <a:pt x="80" y="73"/>
                    <a:pt x="96" y="95"/>
                    <a:pt x="99" y="108"/>
                  </a:cubicBezTo>
                  <a:cubicBezTo>
                    <a:pt x="105" y="128"/>
                    <a:pt x="88" y="150"/>
                    <a:pt x="58" y="164"/>
                  </a:cubicBezTo>
                  <a:cubicBezTo>
                    <a:pt x="52" y="167"/>
                    <a:pt x="48" y="170"/>
                    <a:pt x="48" y="172"/>
                  </a:cubicBezTo>
                  <a:close/>
                  <a:moveTo>
                    <a:pt x="301" y="50"/>
                  </a:moveTo>
                  <a:cubicBezTo>
                    <a:pt x="151" y="201"/>
                    <a:pt x="151" y="201"/>
                    <a:pt x="151" y="201"/>
                  </a:cubicBezTo>
                  <a:cubicBezTo>
                    <a:pt x="149" y="202"/>
                    <a:pt x="148" y="203"/>
                    <a:pt x="146" y="203"/>
                  </a:cubicBezTo>
                  <a:cubicBezTo>
                    <a:pt x="101" y="218"/>
                    <a:pt x="101" y="218"/>
                    <a:pt x="101" y="218"/>
                  </a:cubicBezTo>
                  <a:cubicBezTo>
                    <a:pt x="100" y="219"/>
                    <a:pt x="99" y="219"/>
                    <a:pt x="98" y="219"/>
                  </a:cubicBezTo>
                  <a:cubicBezTo>
                    <a:pt x="95" y="219"/>
                    <a:pt x="92" y="218"/>
                    <a:pt x="90" y="216"/>
                  </a:cubicBezTo>
                  <a:cubicBezTo>
                    <a:pt x="87" y="213"/>
                    <a:pt x="86" y="209"/>
                    <a:pt x="88" y="205"/>
                  </a:cubicBezTo>
                  <a:cubicBezTo>
                    <a:pt x="103" y="159"/>
                    <a:pt x="103" y="159"/>
                    <a:pt x="103" y="159"/>
                  </a:cubicBezTo>
                  <a:cubicBezTo>
                    <a:pt x="103" y="158"/>
                    <a:pt x="104" y="156"/>
                    <a:pt x="105" y="15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60" y="0"/>
                    <a:pt x="267" y="0"/>
                    <a:pt x="271" y="4"/>
                  </a:cubicBezTo>
                  <a:cubicBezTo>
                    <a:pt x="301" y="35"/>
                    <a:pt x="301" y="35"/>
                    <a:pt x="301" y="35"/>
                  </a:cubicBezTo>
                  <a:cubicBezTo>
                    <a:pt x="303" y="37"/>
                    <a:pt x="305" y="39"/>
                    <a:pt x="305" y="42"/>
                  </a:cubicBezTo>
                  <a:cubicBezTo>
                    <a:pt x="305" y="45"/>
                    <a:pt x="303" y="48"/>
                    <a:pt x="301" y="50"/>
                  </a:cubicBezTo>
                  <a:close/>
                  <a:moveTo>
                    <a:pt x="218" y="102"/>
                  </a:moveTo>
                  <a:cubicBezTo>
                    <a:pt x="203" y="87"/>
                    <a:pt x="203" y="87"/>
                    <a:pt x="203" y="87"/>
                  </a:cubicBezTo>
                  <a:cubicBezTo>
                    <a:pt x="122" y="169"/>
                    <a:pt x="122" y="169"/>
                    <a:pt x="122" y="169"/>
                  </a:cubicBezTo>
                  <a:cubicBezTo>
                    <a:pt x="115" y="191"/>
                    <a:pt x="115" y="191"/>
                    <a:pt x="115" y="191"/>
                  </a:cubicBezTo>
                  <a:cubicBezTo>
                    <a:pt x="137" y="184"/>
                    <a:pt x="137" y="184"/>
                    <a:pt x="137" y="184"/>
                  </a:cubicBezTo>
                  <a:lnTo>
                    <a:pt x="218" y="102"/>
                  </a:lnTo>
                  <a:close/>
                  <a:moveTo>
                    <a:pt x="279" y="42"/>
                  </a:moveTo>
                  <a:cubicBezTo>
                    <a:pt x="264" y="27"/>
                    <a:pt x="264" y="27"/>
                    <a:pt x="264" y="27"/>
                  </a:cubicBezTo>
                  <a:cubicBezTo>
                    <a:pt x="218" y="72"/>
                    <a:pt x="218" y="72"/>
                    <a:pt x="218" y="72"/>
                  </a:cubicBezTo>
                  <a:cubicBezTo>
                    <a:pt x="234" y="87"/>
                    <a:pt x="234" y="87"/>
                    <a:pt x="234" y="87"/>
                  </a:cubicBezTo>
                  <a:lnTo>
                    <a:pt x="279" y="42"/>
                  </a:lnTo>
                  <a:close/>
                  <a:moveTo>
                    <a:pt x="318" y="82"/>
                  </a:moveTo>
                  <a:cubicBezTo>
                    <a:pt x="313" y="78"/>
                    <a:pt x="307" y="78"/>
                    <a:pt x="302" y="82"/>
                  </a:cubicBezTo>
                  <a:cubicBezTo>
                    <a:pt x="260" y="125"/>
                    <a:pt x="260" y="125"/>
                    <a:pt x="260" y="125"/>
                  </a:cubicBezTo>
                  <a:cubicBezTo>
                    <a:pt x="256" y="129"/>
                    <a:pt x="256" y="136"/>
                    <a:pt x="260" y="140"/>
                  </a:cubicBezTo>
                  <a:cubicBezTo>
                    <a:pt x="262" y="142"/>
                    <a:pt x="265" y="143"/>
                    <a:pt x="267" y="143"/>
                  </a:cubicBezTo>
                  <a:cubicBezTo>
                    <a:pt x="270" y="143"/>
                    <a:pt x="273" y="142"/>
                    <a:pt x="275" y="140"/>
                  </a:cubicBezTo>
                  <a:cubicBezTo>
                    <a:pt x="318" y="98"/>
                    <a:pt x="318" y="98"/>
                    <a:pt x="318" y="98"/>
                  </a:cubicBezTo>
                  <a:cubicBezTo>
                    <a:pt x="322" y="93"/>
                    <a:pt x="322" y="87"/>
                    <a:pt x="318" y="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 dirty="0"/>
            </a:p>
          </p:txBody>
        </p:sp>
        <p:sp>
          <p:nvSpPr>
            <p:cNvPr id="14" name="Freeform 245">
              <a:extLst>
                <a:ext uri="{FF2B5EF4-FFF2-40B4-BE49-F238E27FC236}">
                  <a16:creationId xmlns:a16="http://schemas.microsoft.com/office/drawing/2014/main" id="{ABCE5D13-3D21-BF58-7692-B60716D492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6" y="785"/>
              <a:ext cx="340" cy="341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 dirty="0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8A2BA23-8936-6ECE-1751-D9CA1809F860}"/>
              </a:ext>
            </a:extLst>
          </p:cNvPr>
          <p:cNvSpPr txBox="1"/>
          <p:nvPr/>
        </p:nvSpPr>
        <p:spPr>
          <a:xfrm>
            <a:off x="1199836" y="2118973"/>
            <a:ext cx="3480319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171450" lvl="1" indent="-171450">
              <a:spcBef>
                <a:spcPts val="200"/>
              </a:spcBef>
              <a:spcAft>
                <a:spcPts val="200"/>
              </a:spcAft>
              <a:buFontTx/>
              <a:buChar char="-"/>
              <a:defRPr sz="1200" b="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marL="0" lvl="2" indent="0">
              <a:buNone/>
            </a:pPr>
            <a:r>
              <a:rPr lang="cs-CZ" sz="1600" i="1" dirty="0"/>
              <a:t>Podpis dokumentu pověřenou osobou Žadatele k uzavírání smluv</a:t>
            </a:r>
          </a:p>
        </p:txBody>
      </p:sp>
      <p:sp>
        <p:nvSpPr>
          <p:cNvPr id="17" name="Rounded Rectangle 35">
            <a:extLst>
              <a:ext uri="{FF2B5EF4-FFF2-40B4-BE49-F238E27FC236}">
                <a16:creationId xmlns:a16="http://schemas.microsoft.com/office/drawing/2014/main" id="{7B297BAB-94C8-1010-B67C-E90BAB4BD6CF}"/>
              </a:ext>
            </a:extLst>
          </p:cNvPr>
          <p:cNvSpPr/>
          <p:nvPr/>
        </p:nvSpPr>
        <p:spPr bwMode="auto">
          <a:xfrm>
            <a:off x="683331" y="2818616"/>
            <a:ext cx="4753908" cy="34529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>
              <a:buClr>
                <a:srgbClr val="000066"/>
              </a:buClr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Dokumenty k Registračnímu formuláři </a:t>
            </a:r>
            <a:b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odevzdávané Žadatelem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ounded Rectangle 35">
            <a:extLst>
              <a:ext uri="{FF2B5EF4-FFF2-40B4-BE49-F238E27FC236}">
                <a16:creationId xmlns:a16="http://schemas.microsoft.com/office/drawing/2014/main" id="{05763A5E-43BC-C544-10AB-8E44E6FFA6BE}"/>
              </a:ext>
            </a:extLst>
          </p:cNvPr>
          <p:cNvSpPr/>
          <p:nvPr/>
        </p:nvSpPr>
        <p:spPr bwMode="auto">
          <a:xfrm>
            <a:off x="6445680" y="1673946"/>
            <a:ext cx="1152000" cy="432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Podmínky spolupráce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C1500D4-E469-0FD8-19A3-975B16A019F2}"/>
              </a:ext>
            </a:extLst>
          </p:cNvPr>
          <p:cNvSpPr/>
          <p:nvPr/>
        </p:nvSpPr>
        <p:spPr bwMode="gray">
          <a:xfrm>
            <a:off x="6211743" y="1353590"/>
            <a:ext cx="5112000" cy="5031393"/>
          </a:xfrm>
          <a:prstGeom prst="roundRect">
            <a:avLst>
              <a:gd name="adj" fmla="val 4176"/>
            </a:avLst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20" name="Rounded Rectangle 35">
            <a:extLst>
              <a:ext uri="{FF2B5EF4-FFF2-40B4-BE49-F238E27FC236}">
                <a16:creationId xmlns:a16="http://schemas.microsoft.com/office/drawing/2014/main" id="{5EB48EB8-9C14-83A5-9385-1A2BEDDEFF28}"/>
              </a:ext>
            </a:extLst>
          </p:cNvPr>
          <p:cNvSpPr/>
          <p:nvPr/>
        </p:nvSpPr>
        <p:spPr bwMode="auto">
          <a:xfrm>
            <a:off x="6445678" y="1176852"/>
            <a:ext cx="4428000" cy="36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cs-CZ" sz="1600" b="1" dirty="0">
                <a:latin typeface="Calibri" panose="020F0502020204030204" pitchFamily="34" charset="0"/>
                <a:cs typeface="Calibri" panose="020F0502020204030204" pitchFamily="34" charset="0"/>
              </a:rPr>
              <a:t>Přílohy, na které se Registrační formulář odkazuje</a:t>
            </a:r>
            <a:endParaRPr lang="en-US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ED0EDA4-A100-3564-2371-2BDCEF0E5C88}"/>
              </a:ext>
            </a:extLst>
          </p:cNvPr>
          <p:cNvSpPr txBox="1"/>
          <p:nvPr/>
        </p:nvSpPr>
        <p:spPr>
          <a:xfrm>
            <a:off x="6445679" y="2111905"/>
            <a:ext cx="5475945" cy="1184369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171450" lvl="1" indent="-171450">
              <a:spcBef>
                <a:spcPts val="200"/>
              </a:spcBef>
              <a:spcAft>
                <a:spcPts val="200"/>
              </a:spcAft>
              <a:buFontTx/>
              <a:buChar char="-"/>
              <a:defRPr sz="1200" b="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1"/>
            <a:r>
              <a:rPr lang="cs-CZ" sz="1600" dirty="0"/>
              <a:t>Vymezují práva a povinnosti jednotlivých subjektů</a:t>
            </a:r>
          </a:p>
          <a:p>
            <a:pPr lvl="1"/>
            <a:r>
              <a:rPr lang="cs-CZ" sz="1600" dirty="0"/>
              <a:t>Zavazují strany k mlčenlivosti</a:t>
            </a:r>
          </a:p>
          <a:p>
            <a:pPr lvl="1"/>
            <a:r>
              <a:rPr lang="cs-CZ" sz="1600" dirty="0"/>
              <a:t>Definují podmínky pro ukončení Smlouvy</a:t>
            </a:r>
          </a:p>
          <a:p>
            <a:pPr lvl="1"/>
            <a:r>
              <a:rPr lang="cs-CZ" sz="1600" dirty="0"/>
              <a:t>Definují tarifní politiku </a:t>
            </a:r>
          </a:p>
        </p:txBody>
      </p:sp>
      <p:grpSp>
        <p:nvGrpSpPr>
          <p:cNvPr id="23" name="Group 243">
            <a:extLst>
              <a:ext uri="{FF2B5EF4-FFF2-40B4-BE49-F238E27FC236}">
                <a16:creationId xmlns:a16="http://schemas.microsoft.com/office/drawing/2014/main" id="{30E3C0F9-0530-FFE2-7B15-80FDA32E8F4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952377" y="1673075"/>
            <a:ext cx="369021" cy="370106"/>
            <a:chOff x="3476" y="785"/>
            <a:chExt cx="340" cy="341"/>
          </a:xfrm>
          <a:solidFill>
            <a:schemeClr val="tx1"/>
          </a:solidFill>
        </p:grpSpPr>
        <p:sp>
          <p:nvSpPr>
            <p:cNvPr id="24" name="Freeform 244">
              <a:extLst>
                <a:ext uri="{FF2B5EF4-FFF2-40B4-BE49-F238E27FC236}">
                  <a16:creationId xmlns:a16="http://schemas.microsoft.com/office/drawing/2014/main" id="{C13F801B-A52F-BD8B-5D78-F2F3A4C06E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39" y="888"/>
              <a:ext cx="214" cy="146"/>
            </a:xfrm>
            <a:custGeom>
              <a:avLst/>
              <a:gdLst>
                <a:gd name="T0" fmla="*/ 48 w 322"/>
                <a:gd name="T1" fmla="*/ 172 h 219"/>
                <a:gd name="T2" fmla="*/ 60 w 322"/>
                <a:gd name="T3" fmla="*/ 188 h 219"/>
                <a:gd name="T4" fmla="*/ 63 w 322"/>
                <a:gd name="T5" fmla="*/ 203 h 219"/>
                <a:gd name="T6" fmla="*/ 54 w 322"/>
                <a:gd name="T7" fmla="*/ 207 h 219"/>
                <a:gd name="T8" fmla="*/ 48 w 322"/>
                <a:gd name="T9" fmla="*/ 205 h 219"/>
                <a:gd name="T10" fmla="*/ 27 w 322"/>
                <a:gd name="T11" fmla="*/ 171 h 219"/>
                <a:gd name="T12" fmla="*/ 50 w 322"/>
                <a:gd name="T13" fmla="*/ 144 h 219"/>
                <a:gd name="T14" fmla="*/ 79 w 322"/>
                <a:gd name="T15" fmla="*/ 114 h 219"/>
                <a:gd name="T16" fmla="*/ 12 w 322"/>
                <a:gd name="T17" fmla="*/ 101 h 219"/>
                <a:gd name="T18" fmla="*/ 1 w 322"/>
                <a:gd name="T19" fmla="*/ 91 h 219"/>
                <a:gd name="T20" fmla="*/ 10 w 322"/>
                <a:gd name="T21" fmla="*/ 79 h 219"/>
                <a:gd name="T22" fmla="*/ 99 w 322"/>
                <a:gd name="T23" fmla="*/ 108 h 219"/>
                <a:gd name="T24" fmla="*/ 58 w 322"/>
                <a:gd name="T25" fmla="*/ 164 h 219"/>
                <a:gd name="T26" fmla="*/ 48 w 322"/>
                <a:gd name="T27" fmla="*/ 172 h 219"/>
                <a:gd name="T28" fmla="*/ 301 w 322"/>
                <a:gd name="T29" fmla="*/ 50 h 219"/>
                <a:gd name="T30" fmla="*/ 151 w 322"/>
                <a:gd name="T31" fmla="*/ 201 h 219"/>
                <a:gd name="T32" fmla="*/ 146 w 322"/>
                <a:gd name="T33" fmla="*/ 203 h 219"/>
                <a:gd name="T34" fmla="*/ 101 w 322"/>
                <a:gd name="T35" fmla="*/ 218 h 219"/>
                <a:gd name="T36" fmla="*/ 98 w 322"/>
                <a:gd name="T37" fmla="*/ 219 h 219"/>
                <a:gd name="T38" fmla="*/ 90 w 322"/>
                <a:gd name="T39" fmla="*/ 216 h 219"/>
                <a:gd name="T40" fmla="*/ 88 w 322"/>
                <a:gd name="T41" fmla="*/ 205 h 219"/>
                <a:gd name="T42" fmla="*/ 103 w 322"/>
                <a:gd name="T43" fmla="*/ 159 h 219"/>
                <a:gd name="T44" fmla="*/ 105 w 322"/>
                <a:gd name="T45" fmla="*/ 155 h 219"/>
                <a:gd name="T46" fmla="*/ 256 w 322"/>
                <a:gd name="T47" fmla="*/ 4 h 219"/>
                <a:gd name="T48" fmla="*/ 271 w 322"/>
                <a:gd name="T49" fmla="*/ 4 h 219"/>
                <a:gd name="T50" fmla="*/ 301 w 322"/>
                <a:gd name="T51" fmla="*/ 35 h 219"/>
                <a:gd name="T52" fmla="*/ 305 w 322"/>
                <a:gd name="T53" fmla="*/ 42 h 219"/>
                <a:gd name="T54" fmla="*/ 301 w 322"/>
                <a:gd name="T55" fmla="*/ 50 h 219"/>
                <a:gd name="T56" fmla="*/ 218 w 322"/>
                <a:gd name="T57" fmla="*/ 102 h 219"/>
                <a:gd name="T58" fmla="*/ 203 w 322"/>
                <a:gd name="T59" fmla="*/ 87 h 219"/>
                <a:gd name="T60" fmla="*/ 122 w 322"/>
                <a:gd name="T61" fmla="*/ 169 h 219"/>
                <a:gd name="T62" fmla="*/ 115 w 322"/>
                <a:gd name="T63" fmla="*/ 191 h 219"/>
                <a:gd name="T64" fmla="*/ 137 w 322"/>
                <a:gd name="T65" fmla="*/ 184 h 219"/>
                <a:gd name="T66" fmla="*/ 218 w 322"/>
                <a:gd name="T67" fmla="*/ 102 h 219"/>
                <a:gd name="T68" fmla="*/ 279 w 322"/>
                <a:gd name="T69" fmla="*/ 42 h 219"/>
                <a:gd name="T70" fmla="*/ 264 w 322"/>
                <a:gd name="T71" fmla="*/ 27 h 219"/>
                <a:gd name="T72" fmla="*/ 218 w 322"/>
                <a:gd name="T73" fmla="*/ 72 h 219"/>
                <a:gd name="T74" fmla="*/ 234 w 322"/>
                <a:gd name="T75" fmla="*/ 87 h 219"/>
                <a:gd name="T76" fmla="*/ 279 w 322"/>
                <a:gd name="T77" fmla="*/ 42 h 219"/>
                <a:gd name="T78" fmla="*/ 318 w 322"/>
                <a:gd name="T79" fmla="*/ 82 h 219"/>
                <a:gd name="T80" fmla="*/ 302 w 322"/>
                <a:gd name="T81" fmla="*/ 82 h 219"/>
                <a:gd name="T82" fmla="*/ 260 w 322"/>
                <a:gd name="T83" fmla="*/ 125 h 219"/>
                <a:gd name="T84" fmla="*/ 260 w 322"/>
                <a:gd name="T85" fmla="*/ 140 h 219"/>
                <a:gd name="T86" fmla="*/ 267 w 322"/>
                <a:gd name="T87" fmla="*/ 143 h 219"/>
                <a:gd name="T88" fmla="*/ 275 w 322"/>
                <a:gd name="T89" fmla="*/ 140 h 219"/>
                <a:gd name="T90" fmla="*/ 318 w 322"/>
                <a:gd name="T91" fmla="*/ 98 h 219"/>
                <a:gd name="T92" fmla="*/ 318 w 322"/>
                <a:gd name="T93" fmla="*/ 82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22" h="219">
                  <a:moveTo>
                    <a:pt x="48" y="172"/>
                  </a:moveTo>
                  <a:cubicBezTo>
                    <a:pt x="48" y="177"/>
                    <a:pt x="56" y="185"/>
                    <a:pt x="60" y="188"/>
                  </a:cubicBezTo>
                  <a:cubicBezTo>
                    <a:pt x="65" y="191"/>
                    <a:pt x="66" y="198"/>
                    <a:pt x="63" y="203"/>
                  </a:cubicBezTo>
                  <a:cubicBezTo>
                    <a:pt x="61" y="206"/>
                    <a:pt x="57" y="207"/>
                    <a:pt x="54" y="207"/>
                  </a:cubicBezTo>
                  <a:cubicBezTo>
                    <a:pt x="52" y="207"/>
                    <a:pt x="50" y="207"/>
                    <a:pt x="48" y="205"/>
                  </a:cubicBezTo>
                  <a:cubicBezTo>
                    <a:pt x="46" y="204"/>
                    <a:pt x="25" y="189"/>
                    <a:pt x="27" y="171"/>
                  </a:cubicBezTo>
                  <a:cubicBezTo>
                    <a:pt x="28" y="160"/>
                    <a:pt x="35" y="151"/>
                    <a:pt x="50" y="144"/>
                  </a:cubicBezTo>
                  <a:cubicBezTo>
                    <a:pt x="70" y="135"/>
                    <a:pt x="81" y="121"/>
                    <a:pt x="79" y="114"/>
                  </a:cubicBezTo>
                  <a:cubicBezTo>
                    <a:pt x="77" y="107"/>
                    <a:pt x="61" y="96"/>
                    <a:pt x="12" y="101"/>
                  </a:cubicBezTo>
                  <a:cubicBezTo>
                    <a:pt x="6" y="101"/>
                    <a:pt x="1" y="97"/>
                    <a:pt x="1" y="91"/>
                  </a:cubicBezTo>
                  <a:cubicBezTo>
                    <a:pt x="0" y="85"/>
                    <a:pt x="5" y="80"/>
                    <a:pt x="10" y="79"/>
                  </a:cubicBezTo>
                  <a:cubicBezTo>
                    <a:pt x="80" y="73"/>
                    <a:pt x="96" y="95"/>
                    <a:pt x="99" y="108"/>
                  </a:cubicBezTo>
                  <a:cubicBezTo>
                    <a:pt x="105" y="128"/>
                    <a:pt x="88" y="150"/>
                    <a:pt x="58" y="164"/>
                  </a:cubicBezTo>
                  <a:cubicBezTo>
                    <a:pt x="52" y="167"/>
                    <a:pt x="48" y="170"/>
                    <a:pt x="48" y="172"/>
                  </a:cubicBezTo>
                  <a:close/>
                  <a:moveTo>
                    <a:pt x="301" y="50"/>
                  </a:moveTo>
                  <a:cubicBezTo>
                    <a:pt x="151" y="201"/>
                    <a:pt x="151" y="201"/>
                    <a:pt x="151" y="201"/>
                  </a:cubicBezTo>
                  <a:cubicBezTo>
                    <a:pt x="149" y="202"/>
                    <a:pt x="148" y="203"/>
                    <a:pt x="146" y="203"/>
                  </a:cubicBezTo>
                  <a:cubicBezTo>
                    <a:pt x="101" y="218"/>
                    <a:pt x="101" y="218"/>
                    <a:pt x="101" y="218"/>
                  </a:cubicBezTo>
                  <a:cubicBezTo>
                    <a:pt x="100" y="219"/>
                    <a:pt x="99" y="219"/>
                    <a:pt x="98" y="219"/>
                  </a:cubicBezTo>
                  <a:cubicBezTo>
                    <a:pt x="95" y="219"/>
                    <a:pt x="92" y="218"/>
                    <a:pt x="90" y="216"/>
                  </a:cubicBezTo>
                  <a:cubicBezTo>
                    <a:pt x="87" y="213"/>
                    <a:pt x="86" y="209"/>
                    <a:pt x="88" y="205"/>
                  </a:cubicBezTo>
                  <a:cubicBezTo>
                    <a:pt x="103" y="159"/>
                    <a:pt x="103" y="159"/>
                    <a:pt x="103" y="159"/>
                  </a:cubicBezTo>
                  <a:cubicBezTo>
                    <a:pt x="103" y="158"/>
                    <a:pt x="104" y="156"/>
                    <a:pt x="105" y="155"/>
                  </a:cubicBezTo>
                  <a:cubicBezTo>
                    <a:pt x="256" y="4"/>
                    <a:pt x="256" y="4"/>
                    <a:pt x="256" y="4"/>
                  </a:cubicBezTo>
                  <a:cubicBezTo>
                    <a:pt x="260" y="0"/>
                    <a:pt x="267" y="0"/>
                    <a:pt x="271" y="4"/>
                  </a:cubicBezTo>
                  <a:cubicBezTo>
                    <a:pt x="301" y="35"/>
                    <a:pt x="301" y="35"/>
                    <a:pt x="301" y="35"/>
                  </a:cubicBezTo>
                  <a:cubicBezTo>
                    <a:pt x="303" y="37"/>
                    <a:pt x="305" y="39"/>
                    <a:pt x="305" y="42"/>
                  </a:cubicBezTo>
                  <a:cubicBezTo>
                    <a:pt x="305" y="45"/>
                    <a:pt x="303" y="48"/>
                    <a:pt x="301" y="50"/>
                  </a:cubicBezTo>
                  <a:close/>
                  <a:moveTo>
                    <a:pt x="218" y="102"/>
                  </a:moveTo>
                  <a:cubicBezTo>
                    <a:pt x="203" y="87"/>
                    <a:pt x="203" y="87"/>
                    <a:pt x="203" y="87"/>
                  </a:cubicBezTo>
                  <a:cubicBezTo>
                    <a:pt x="122" y="169"/>
                    <a:pt x="122" y="169"/>
                    <a:pt x="122" y="169"/>
                  </a:cubicBezTo>
                  <a:cubicBezTo>
                    <a:pt x="115" y="191"/>
                    <a:pt x="115" y="191"/>
                    <a:pt x="115" y="191"/>
                  </a:cubicBezTo>
                  <a:cubicBezTo>
                    <a:pt x="137" y="184"/>
                    <a:pt x="137" y="184"/>
                    <a:pt x="137" y="184"/>
                  </a:cubicBezTo>
                  <a:lnTo>
                    <a:pt x="218" y="102"/>
                  </a:lnTo>
                  <a:close/>
                  <a:moveTo>
                    <a:pt x="279" y="42"/>
                  </a:moveTo>
                  <a:cubicBezTo>
                    <a:pt x="264" y="27"/>
                    <a:pt x="264" y="27"/>
                    <a:pt x="264" y="27"/>
                  </a:cubicBezTo>
                  <a:cubicBezTo>
                    <a:pt x="218" y="72"/>
                    <a:pt x="218" y="72"/>
                    <a:pt x="218" y="72"/>
                  </a:cubicBezTo>
                  <a:cubicBezTo>
                    <a:pt x="234" y="87"/>
                    <a:pt x="234" y="87"/>
                    <a:pt x="234" y="87"/>
                  </a:cubicBezTo>
                  <a:lnTo>
                    <a:pt x="279" y="42"/>
                  </a:lnTo>
                  <a:close/>
                  <a:moveTo>
                    <a:pt x="318" y="82"/>
                  </a:moveTo>
                  <a:cubicBezTo>
                    <a:pt x="313" y="78"/>
                    <a:pt x="307" y="78"/>
                    <a:pt x="302" y="82"/>
                  </a:cubicBezTo>
                  <a:cubicBezTo>
                    <a:pt x="260" y="125"/>
                    <a:pt x="260" y="125"/>
                    <a:pt x="260" y="125"/>
                  </a:cubicBezTo>
                  <a:cubicBezTo>
                    <a:pt x="256" y="129"/>
                    <a:pt x="256" y="136"/>
                    <a:pt x="260" y="140"/>
                  </a:cubicBezTo>
                  <a:cubicBezTo>
                    <a:pt x="262" y="142"/>
                    <a:pt x="265" y="143"/>
                    <a:pt x="267" y="143"/>
                  </a:cubicBezTo>
                  <a:cubicBezTo>
                    <a:pt x="270" y="143"/>
                    <a:pt x="273" y="142"/>
                    <a:pt x="275" y="140"/>
                  </a:cubicBezTo>
                  <a:cubicBezTo>
                    <a:pt x="318" y="98"/>
                    <a:pt x="318" y="98"/>
                    <a:pt x="318" y="98"/>
                  </a:cubicBezTo>
                  <a:cubicBezTo>
                    <a:pt x="322" y="93"/>
                    <a:pt x="322" y="87"/>
                    <a:pt x="318" y="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 dirty="0"/>
            </a:p>
          </p:txBody>
        </p:sp>
        <p:sp>
          <p:nvSpPr>
            <p:cNvPr id="33" name="Freeform 245">
              <a:extLst>
                <a:ext uri="{FF2B5EF4-FFF2-40B4-BE49-F238E27FC236}">
                  <a16:creationId xmlns:a16="http://schemas.microsoft.com/office/drawing/2014/main" id="{C18E3DF4-0305-797C-4AAA-3090F12679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76" y="785"/>
              <a:ext cx="340" cy="341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600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C00FA6CE-73FB-9A29-97AA-AEC421B4C4BD}"/>
              </a:ext>
            </a:extLst>
          </p:cNvPr>
          <p:cNvSpPr txBox="1"/>
          <p:nvPr/>
        </p:nvSpPr>
        <p:spPr>
          <a:xfrm>
            <a:off x="8389775" y="1683181"/>
            <a:ext cx="3060000" cy="360000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171450" lvl="1" indent="-171450">
              <a:spcBef>
                <a:spcPts val="200"/>
              </a:spcBef>
              <a:spcAft>
                <a:spcPts val="200"/>
              </a:spcAft>
              <a:buFontTx/>
              <a:buChar char="-"/>
              <a:defRPr sz="1200" b="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marL="0" lvl="2" indent="0">
              <a:buNone/>
            </a:pPr>
            <a:r>
              <a:rPr lang="cs-CZ" sz="1600" i="1" dirty="0"/>
              <a:t>Nepodepisuje se</a:t>
            </a:r>
          </a:p>
        </p:txBody>
      </p:sp>
      <p:sp>
        <p:nvSpPr>
          <p:cNvPr id="35" name="Cross 34">
            <a:extLst>
              <a:ext uri="{FF2B5EF4-FFF2-40B4-BE49-F238E27FC236}">
                <a16:creationId xmlns:a16="http://schemas.microsoft.com/office/drawing/2014/main" id="{84B90775-E77F-A0B1-4AFD-BD8A8BBE2730}"/>
              </a:ext>
            </a:extLst>
          </p:cNvPr>
          <p:cNvSpPr/>
          <p:nvPr/>
        </p:nvSpPr>
        <p:spPr bwMode="gray">
          <a:xfrm rot="2824204">
            <a:off x="7920887" y="1651894"/>
            <a:ext cx="432000" cy="432000"/>
          </a:xfrm>
          <a:prstGeom prst="plus">
            <a:avLst>
              <a:gd name="adj" fmla="val 46834"/>
            </a:avLst>
          </a:prstGeom>
          <a:solidFill>
            <a:schemeClr val="accent6"/>
          </a:soli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algn="ctr">
              <a:lnSpc>
                <a:spcPct val="106000"/>
              </a:lnSpc>
              <a:buFont typeface="Wingdings 2" pitchFamily="18" charset="2"/>
              <a:buNone/>
            </a:pP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F5DDCB1-BF6C-7D82-2EF1-B15B589B24E8}"/>
              </a:ext>
            </a:extLst>
          </p:cNvPr>
          <p:cNvSpPr txBox="1"/>
          <p:nvPr/>
        </p:nvSpPr>
        <p:spPr>
          <a:xfrm>
            <a:off x="6679743" y="3296274"/>
            <a:ext cx="4644000" cy="771525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171450" lvl="1" indent="-171450">
              <a:spcBef>
                <a:spcPts val="200"/>
              </a:spcBef>
              <a:spcAft>
                <a:spcPts val="200"/>
              </a:spcAft>
              <a:buFontTx/>
              <a:buChar char="-"/>
              <a:defRPr sz="1200" b="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1"/>
            <a:r>
              <a:rPr lang="cs-CZ" sz="1600" b="1" dirty="0"/>
              <a:t>Centrální prvky C-ITS poskytovány bezplatně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AABDA9A-7064-76F0-C719-C25FA2FB007E}"/>
              </a:ext>
            </a:extLst>
          </p:cNvPr>
          <p:cNvSpPr txBox="1"/>
          <p:nvPr/>
        </p:nvSpPr>
        <p:spPr>
          <a:xfrm>
            <a:off x="6445678" y="3809026"/>
            <a:ext cx="4644000" cy="771525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171450" lvl="1" indent="-171450">
              <a:spcBef>
                <a:spcPts val="200"/>
              </a:spcBef>
              <a:spcAft>
                <a:spcPts val="200"/>
              </a:spcAft>
              <a:buFontTx/>
              <a:buChar char="-"/>
              <a:defRPr sz="1200" b="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marL="0" lvl="1" indent="0">
              <a:buNone/>
            </a:pPr>
            <a:r>
              <a:rPr lang="cs-CZ" sz="1600" dirty="0"/>
              <a:t>Podmínky je možné aktualizovat, o jejich změně budete informováni alespoň 90 dnů v předstihu.</a:t>
            </a:r>
          </a:p>
        </p:txBody>
      </p:sp>
    </p:spTree>
    <p:extLst>
      <p:ext uri="{BB962C8B-B14F-4D97-AF65-F5344CB8AC3E}">
        <p14:creationId xmlns:p14="http://schemas.microsoft.com/office/powerpoint/2010/main" val="192437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>
            <a:extLst>
              <a:ext uri="{FF2B5EF4-FFF2-40B4-BE49-F238E27FC236}">
                <a16:creationId xmlns:a16="http://schemas.microsoft.com/office/drawing/2014/main" id="{60A859A9-7912-3682-9628-0F3AB9AE0C6F}"/>
              </a:ext>
            </a:extLst>
          </p:cNvPr>
          <p:cNvSpPr/>
          <p:nvPr/>
        </p:nvSpPr>
        <p:spPr>
          <a:xfrm>
            <a:off x="611895" y="364430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2B1398-C6AE-1318-25FF-419E00B2AB7E}"/>
              </a:ext>
            </a:extLst>
          </p:cNvPr>
          <p:cNvSpPr txBox="1"/>
          <p:nvPr/>
        </p:nvSpPr>
        <p:spPr>
          <a:xfrm>
            <a:off x="899382" y="3594562"/>
            <a:ext cx="10800000" cy="591673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lvl="1">
              <a:spcAft>
                <a:spcPts val="300"/>
              </a:spcAft>
              <a:defRPr sz="1300" b="1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cs-CZ" sz="1600" dirty="0"/>
              <a:t>Žadatel odevzdá Žádost k registraci subjektu                           (včetně jeho příloh) Provozovateli Centrálních prvků C-ITS (ŘSD).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C65EEA6-337D-61D9-01C0-D7976A66F3C9}"/>
              </a:ext>
            </a:extLst>
          </p:cNvPr>
          <p:cNvSpPr/>
          <p:nvPr/>
        </p:nvSpPr>
        <p:spPr>
          <a:xfrm>
            <a:off x="611895" y="4219448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880B934-1321-DAAA-DF8B-C74374228C2A}"/>
              </a:ext>
            </a:extLst>
          </p:cNvPr>
          <p:cNvSpPr txBox="1"/>
          <p:nvPr/>
        </p:nvSpPr>
        <p:spPr>
          <a:xfrm>
            <a:off x="897279" y="4168068"/>
            <a:ext cx="10800000" cy="477522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lvl="1">
              <a:spcAft>
                <a:spcPts val="300"/>
              </a:spcAft>
              <a:defRPr sz="1300" b="1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cs-CZ" sz="1600" b="0" dirty="0"/>
              <a:t>Provozovatel Centrálních prvků C-ITS</a:t>
            </a:r>
            <a:r>
              <a:rPr lang="cs-CZ" sz="1600" dirty="0"/>
              <a:t> (ŘSD) ověří, že byly splněny podmínky Provozovatele Centrálních prvků C-ITS. 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73E68BB-BFE8-9C2C-4EFD-4CE900FDEC91}"/>
              </a:ext>
            </a:extLst>
          </p:cNvPr>
          <p:cNvSpPr/>
          <p:nvPr/>
        </p:nvSpPr>
        <p:spPr>
          <a:xfrm>
            <a:off x="611895" y="4740773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BD6BAC-E7BA-0525-7130-E111123DC540}"/>
              </a:ext>
            </a:extLst>
          </p:cNvPr>
          <p:cNvSpPr txBox="1"/>
          <p:nvPr/>
        </p:nvSpPr>
        <p:spPr>
          <a:xfrm>
            <a:off x="905189" y="4689966"/>
            <a:ext cx="10800000" cy="689420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lvl="1">
              <a:spcAft>
                <a:spcPts val="300"/>
              </a:spcAft>
              <a:defRPr sz="1300" b="1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cs-CZ" sz="1600" b="0" dirty="0"/>
              <a:t>Provozovatel Centrálních prvků C-ITS </a:t>
            </a:r>
            <a:r>
              <a:rPr lang="cs-CZ" sz="1600" dirty="0"/>
              <a:t>(ŘSD) uzavírá smlouvu o zpracování osobních údajů (                                ) se subjektem dle doporučení Napojeného subjektu </a:t>
            </a:r>
            <a:r>
              <a:rPr lang="cs-CZ" sz="1600" b="0" dirty="0"/>
              <a:t>(pokud má přístup k osobním údajům).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36997F8-51C9-7508-69CB-C4E30BB0D67C}"/>
              </a:ext>
            </a:extLst>
          </p:cNvPr>
          <p:cNvSpPr/>
          <p:nvPr/>
        </p:nvSpPr>
        <p:spPr>
          <a:xfrm>
            <a:off x="611895" y="5401933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7327B8A-C36A-A8E7-A0B4-0A07C247046A}"/>
              </a:ext>
            </a:extLst>
          </p:cNvPr>
          <p:cNvSpPr txBox="1"/>
          <p:nvPr/>
        </p:nvSpPr>
        <p:spPr>
          <a:xfrm>
            <a:off x="897279" y="5351126"/>
            <a:ext cx="10800000" cy="530915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lvl="1">
              <a:spcAft>
                <a:spcPts val="300"/>
              </a:spcAft>
              <a:defRPr sz="1300" b="1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algn="just" defTabSz="914418">
              <a:spcBef>
                <a:spcPts val="300"/>
              </a:spcBef>
              <a:defRPr/>
            </a:pPr>
            <a:r>
              <a:rPr lang="cs-CZ" sz="1600" b="0" dirty="0">
                <a:latin typeface="Calibri" panose="020F0502020204030204" pitchFamily="34" charset="0"/>
                <a:cs typeface="Calibri" panose="020F0502020204030204" pitchFamily="34" charset="0"/>
              </a:rPr>
              <a:t>Provozovatel Centrálních prvků C-ITS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(ŘSD) oznamuje zapojení dalšího Napojeného subjektu na Centrální prvky C-ITS.</a:t>
            </a:r>
          </a:p>
        </p:txBody>
      </p:sp>
      <p:sp>
        <p:nvSpPr>
          <p:cNvPr id="61" name="Rounded Rectangle 35">
            <a:extLst>
              <a:ext uri="{FF2B5EF4-FFF2-40B4-BE49-F238E27FC236}">
                <a16:creationId xmlns:a16="http://schemas.microsoft.com/office/drawing/2014/main" id="{3889848B-BE64-799C-29E2-642692A43761}"/>
              </a:ext>
            </a:extLst>
          </p:cNvPr>
          <p:cNvSpPr/>
          <p:nvPr/>
        </p:nvSpPr>
        <p:spPr bwMode="auto">
          <a:xfrm>
            <a:off x="4671639" y="3560669"/>
            <a:ext cx="1152000" cy="432000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cs-CZ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Registrační formulář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ounded Rectangle 35">
            <a:extLst>
              <a:ext uri="{FF2B5EF4-FFF2-40B4-BE49-F238E27FC236}">
                <a16:creationId xmlns:a16="http://schemas.microsoft.com/office/drawing/2014/main" id="{7C2C2D1B-502F-625F-B950-7DFD6D1B4F6D}"/>
              </a:ext>
            </a:extLst>
          </p:cNvPr>
          <p:cNvSpPr/>
          <p:nvPr/>
        </p:nvSpPr>
        <p:spPr bwMode="auto">
          <a:xfrm>
            <a:off x="8514895" y="4668587"/>
            <a:ext cx="1476000" cy="432000"/>
          </a:xfrm>
          <a:prstGeom prst="round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>
              <a:buClr>
                <a:srgbClr val="000066"/>
              </a:buClr>
            </a:pPr>
            <a:r>
              <a:rPr lang="cs-CZ" sz="1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Zpracovatelská smlouva</a:t>
            </a:r>
            <a:endParaRPr lang="en-US" sz="1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88092C7E-AC24-264D-1B17-6E485E8BC60E}"/>
              </a:ext>
            </a:extLst>
          </p:cNvPr>
          <p:cNvSpPr/>
          <p:nvPr/>
        </p:nvSpPr>
        <p:spPr>
          <a:xfrm>
            <a:off x="611895" y="5914732"/>
            <a:ext cx="216000" cy="2160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5417F75-7FC7-D11C-BD37-3D476C671048}"/>
              </a:ext>
            </a:extLst>
          </p:cNvPr>
          <p:cNvSpPr txBox="1"/>
          <p:nvPr/>
        </p:nvSpPr>
        <p:spPr>
          <a:xfrm>
            <a:off x="897279" y="5865274"/>
            <a:ext cx="10800000" cy="530915"/>
          </a:xfrm>
          <a:prstGeom prst="rect">
            <a:avLst/>
          </a:prstGeom>
          <a:noFill/>
        </p:spPr>
        <p:txBody>
          <a:bodyPr wrap="square" lIns="36000" tIns="36000" rIns="36000" bIns="36000" rtlCol="0" anchor="t">
            <a:noAutofit/>
          </a:bodyPr>
          <a:lstStyle>
            <a:defPPr>
              <a:defRPr lang="en-US"/>
            </a:defPPr>
            <a:lvl1pPr fontAlgn="base">
              <a:spcBef>
                <a:spcPct val="0"/>
              </a:spcBef>
              <a:spcAft>
                <a:spcPct val="0"/>
              </a:spcAft>
              <a:defRPr sz="14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0" lvl="1">
              <a:spcAft>
                <a:spcPts val="300"/>
              </a:spcAft>
              <a:defRPr sz="1300" b="1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28650" lvl="2" indent="-171450">
              <a:spcAft>
                <a:spcPts val="300"/>
              </a:spcAft>
              <a:buFontTx/>
              <a:buChar char="-"/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algn="just" defTabSz="914418">
              <a:spcBef>
                <a:spcPts val="300"/>
              </a:spcBef>
              <a:defRPr/>
            </a:pP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Napojený subjekt je oprávněn k technické registraci. </a:t>
            </a:r>
          </a:p>
          <a:p>
            <a:pPr algn="just" defTabSz="914418">
              <a:spcBef>
                <a:spcPts val="300"/>
              </a:spcBef>
              <a:defRPr/>
            </a:pPr>
            <a:r>
              <a:rPr lang="cs-CZ" sz="1600" b="0" dirty="0"/>
              <a:t>Technickou registraci zajišťuje Poskytovatel Centrálních prvků C-ITS (INTENS/ </a:t>
            </a:r>
            <a:r>
              <a:rPr lang="cs-CZ" sz="1600" b="0" dirty="0" err="1"/>
              <a:t>TeskaLabs</a:t>
            </a:r>
            <a:r>
              <a:rPr lang="cs-CZ" sz="1600" b="0" dirty="0"/>
              <a:t>). </a:t>
            </a:r>
            <a:endParaRPr lang="cs-CZ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itle 3">
            <a:extLst>
              <a:ext uri="{FF2B5EF4-FFF2-40B4-BE49-F238E27FC236}">
                <a16:creationId xmlns:a16="http://schemas.microsoft.com/office/drawing/2014/main" id="{BDB1FD08-C688-D789-B3BB-56B43ED9BD5C}"/>
              </a:ext>
            </a:extLst>
          </p:cNvPr>
          <p:cNvSpPr txBox="1">
            <a:spLocks/>
          </p:cNvSpPr>
          <p:nvPr/>
        </p:nvSpPr>
        <p:spPr bwMode="gray">
          <a:xfrm>
            <a:off x="602374" y="322943"/>
            <a:ext cx="10091026" cy="58309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0" kern="120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cs-CZ" b="1" dirty="0"/>
              <a:t>Proces napojení Žadatelů k Centrálním prvkům C-ITS</a:t>
            </a:r>
          </a:p>
        </p:txBody>
      </p:sp>
      <p:sp>
        <p:nvSpPr>
          <p:cNvPr id="273" name="Freeform 761">
            <a:extLst>
              <a:ext uri="{FF2B5EF4-FFF2-40B4-BE49-F238E27FC236}">
                <a16:creationId xmlns:a16="http://schemas.microsoft.com/office/drawing/2014/main" id="{4037FD5A-2CE7-9662-9866-7DAA34187E6C}"/>
              </a:ext>
            </a:extLst>
          </p:cNvPr>
          <p:cNvSpPr>
            <a:spLocks noEditPoints="1"/>
          </p:cNvSpPr>
          <p:nvPr/>
        </p:nvSpPr>
        <p:spPr bwMode="auto">
          <a:xfrm>
            <a:off x="929623" y="1466300"/>
            <a:ext cx="184839" cy="252000"/>
          </a:xfrm>
          <a:custGeom>
            <a:avLst/>
            <a:gdLst>
              <a:gd name="T0" fmla="*/ 245 w 256"/>
              <a:gd name="T1" fmla="*/ 320 h 320"/>
              <a:gd name="T2" fmla="*/ 234 w 256"/>
              <a:gd name="T3" fmla="*/ 309 h 320"/>
              <a:gd name="T4" fmla="*/ 234 w 256"/>
              <a:gd name="T5" fmla="*/ 213 h 320"/>
              <a:gd name="T6" fmla="*/ 192 w 256"/>
              <a:gd name="T7" fmla="*/ 170 h 320"/>
              <a:gd name="T8" fmla="*/ 64 w 256"/>
              <a:gd name="T9" fmla="*/ 170 h 320"/>
              <a:gd name="T10" fmla="*/ 21 w 256"/>
              <a:gd name="T11" fmla="*/ 213 h 320"/>
              <a:gd name="T12" fmla="*/ 21 w 256"/>
              <a:gd name="T13" fmla="*/ 309 h 320"/>
              <a:gd name="T14" fmla="*/ 10 w 256"/>
              <a:gd name="T15" fmla="*/ 320 h 320"/>
              <a:gd name="T16" fmla="*/ 0 w 256"/>
              <a:gd name="T17" fmla="*/ 309 h 320"/>
              <a:gd name="T18" fmla="*/ 0 w 256"/>
              <a:gd name="T19" fmla="*/ 213 h 320"/>
              <a:gd name="T20" fmla="*/ 64 w 256"/>
              <a:gd name="T21" fmla="*/ 149 h 320"/>
              <a:gd name="T22" fmla="*/ 192 w 256"/>
              <a:gd name="T23" fmla="*/ 149 h 320"/>
              <a:gd name="T24" fmla="*/ 256 w 256"/>
              <a:gd name="T25" fmla="*/ 213 h 320"/>
              <a:gd name="T26" fmla="*/ 256 w 256"/>
              <a:gd name="T27" fmla="*/ 309 h 320"/>
              <a:gd name="T28" fmla="*/ 245 w 256"/>
              <a:gd name="T29" fmla="*/ 320 h 320"/>
              <a:gd name="T30" fmla="*/ 192 w 256"/>
              <a:gd name="T31" fmla="*/ 64 h 320"/>
              <a:gd name="T32" fmla="*/ 128 w 256"/>
              <a:gd name="T33" fmla="*/ 0 h 320"/>
              <a:gd name="T34" fmla="*/ 64 w 256"/>
              <a:gd name="T35" fmla="*/ 64 h 320"/>
              <a:gd name="T36" fmla="*/ 128 w 256"/>
              <a:gd name="T37" fmla="*/ 128 h 320"/>
              <a:gd name="T38" fmla="*/ 192 w 256"/>
              <a:gd name="T39" fmla="*/ 64 h 320"/>
              <a:gd name="T40" fmla="*/ 170 w 256"/>
              <a:gd name="T41" fmla="*/ 64 h 320"/>
              <a:gd name="T42" fmla="*/ 128 w 256"/>
              <a:gd name="T43" fmla="*/ 106 h 320"/>
              <a:gd name="T44" fmla="*/ 85 w 256"/>
              <a:gd name="T45" fmla="*/ 64 h 320"/>
              <a:gd name="T46" fmla="*/ 128 w 256"/>
              <a:gd name="T47" fmla="*/ 21 h 320"/>
              <a:gd name="T48" fmla="*/ 170 w 256"/>
              <a:gd name="T49" fmla="*/ 64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6" h="320">
                <a:moveTo>
                  <a:pt x="245" y="320"/>
                </a:moveTo>
                <a:cubicBezTo>
                  <a:pt x="239" y="320"/>
                  <a:pt x="234" y="315"/>
                  <a:pt x="234" y="309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189"/>
                  <a:pt x="215" y="170"/>
                  <a:pt x="192" y="170"/>
                </a:cubicBezTo>
                <a:cubicBezTo>
                  <a:pt x="64" y="170"/>
                  <a:pt x="64" y="170"/>
                  <a:pt x="64" y="170"/>
                </a:cubicBezTo>
                <a:cubicBezTo>
                  <a:pt x="40" y="170"/>
                  <a:pt x="21" y="189"/>
                  <a:pt x="21" y="213"/>
                </a:cubicBezTo>
                <a:cubicBezTo>
                  <a:pt x="21" y="309"/>
                  <a:pt x="21" y="309"/>
                  <a:pt x="21" y="309"/>
                </a:cubicBezTo>
                <a:cubicBezTo>
                  <a:pt x="21" y="315"/>
                  <a:pt x="16" y="320"/>
                  <a:pt x="10" y="320"/>
                </a:cubicBezTo>
                <a:cubicBezTo>
                  <a:pt x="4" y="320"/>
                  <a:pt x="0" y="315"/>
                  <a:pt x="0" y="309"/>
                </a:cubicBezTo>
                <a:cubicBezTo>
                  <a:pt x="0" y="213"/>
                  <a:pt x="0" y="213"/>
                  <a:pt x="0" y="213"/>
                </a:cubicBezTo>
                <a:cubicBezTo>
                  <a:pt x="0" y="178"/>
                  <a:pt x="28" y="149"/>
                  <a:pt x="64" y="149"/>
                </a:cubicBezTo>
                <a:cubicBezTo>
                  <a:pt x="192" y="149"/>
                  <a:pt x="192" y="149"/>
                  <a:pt x="192" y="149"/>
                </a:cubicBezTo>
                <a:cubicBezTo>
                  <a:pt x="227" y="149"/>
                  <a:pt x="256" y="178"/>
                  <a:pt x="256" y="213"/>
                </a:cubicBezTo>
                <a:cubicBezTo>
                  <a:pt x="256" y="309"/>
                  <a:pt x="256" y="309"/>
                  <a:pt x="256" y="309"/>
                </a:cubicBezTo>
                <a:cubicBezTo>
                  <a:pt x="256" y="315"/>
                  <a:pt x="251" y="320"/>
                  <a:pt x="245" y="320"/>
                </a:cubicBezTo>
                <a:close/>
                <a:moveTo>
                  <a:pt x="192" y="64"/>
                </a:moveTo>
                <a:cubicBezTo>
                  <a:pt x="192" y="28"/>
                  <a:pt x="163" y="0"/>
                  <a:pt x="128" y="0"/>
                </a:cubicBezTo>
                <a:cubicBezTo>
                  <a:pt x="92" y="0"/>
                  <a:pt x="64" y="28"/>
                  <a:pt x="64" y="64"/>
                </a:cubicBezTo>
                <a:cubicBezTo>
                  <a:pt x="64" y="99"/>
                  <a:pt x="92" y="128"/>
                  <a:pt x="128" y="128"/>
                </a:cubicBezTo>
                <a:cubicBezTo>
                  <a:pt x="163" y="128"/>
                  <a:pt x="192" y="99"/>
                  <a:pt x="192" y="64"/>
                </a:cubicBezTo>
                <a:close/>
                <a:moveTo>
                  <a:pt x="170" y="64"/>
                </a:moveTo>
                <a:cubicBezTo>
                  <a:pt x="170" y="87"/>
                  <a:pt x="151" y="106"/>
                  <a:pt x="128" y="106"/>
                </a:cubicBezTo>
                <a:cubicBezTo>
                  <a:pt x="104" y="106"/>
                  <a:pt x="85" y="87"/>
                  <a:pt x="85" y="64"/>
                </a:cubicBezTo>
                <a:cubicBezTo>
                  <a:pt x="85" y="40"/>
                  <a:pt x="104" y="21"/>
                  <a:pt x="128" y="21"/>
                </a:cubicBezTo>
                <a:cubicBezTo>
                  <a:pt x="151" y="21"/>
                  <a:pt x="170" y="40"/>
                  <a:pt x="170" y="64"/>
                </a:cubicBezTo>
                <a:close/>
              </a:path>
            </a:pathLst>
          </a:custGeom>
          <a:solidFill>
            <a:srgbClr val="01216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6B615985-0BE7-4030-B4EA-C66ED32CC7C7}"/>
              </a:ext>
            </a:extLst>
          </p:cNvPr>
          <p:cNvSpPr/>
          <p:nvPr/>
        </p:nvSpPr>
        <p:spPr>
          <a:xfrm>
            <a:off x="3033236" y="2093798"/>
            <a:ext cx="1748916" cy="494028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400" b="1" dirty="0">
                <a:solidFill>
                  <a:srgbClr val="012169"/>
                </a:solidFill>
                <a:cs typeface="Calibri" panose="020F0502020204030204" pitchFamily="34" charset="0"/>
              </a:rPr>
              <a:t>Provozovatel Centrálních prvků C-ITS</a:t>
            </a: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244D4408-6AED-2764-BC91-FEBFA2E631F4}"/>
              </a:ext>
            </a:extLst>
          </p:cNvPr>
          <p:cNvSpPr/>
          <p:nvPr/>
        </p:nvSpPr>
        <p:spPr>
          <a:xfrm>
            <a:off x="745571" y="1706780"/>
            <a:ext cx="888264" cy="250162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400" b="1" dirty="0">
                <a:solidFill>
                  <a:srgbClr val="012169"/>
                </a:solidFill>
                <a:cs typeface="Calibri" panose="020F0502020204030204" pitchFamily="34" charset="0"/>
              </a:rPr>
              <a:t>Žadatel</a:t>
            </a:r>
          </a:p>
        </p:txBody>
      </p:sp>
      <p:cxnSp>
        <p:nvCxnSpPr>
          <p:cNvPr id="276" name="Straight Arrow Connector 275">
            <a:extLst>
              <a:ext uri="{FF2B5EF4-FFF2-40B4-BE49-F238E27FC236}">
                <a16:creationId xmlns:a16="http://schemas.microsoft.com/office/drawing/2014/main" id="{D0BB18F6-C7CC-4703-016C-3EA8EE73423B}"/>
              </a:ext>
            </a:extLst>
          </p:cNvPr>
          <p:cNvCxnSpPr>
            <a:cxnSpLocks/>
          </p:cNvCxnSpPr>
          <p:nvPr/>
        </p:nvCxnSpPr>
        <p:spPr>
          <a:xfrm flipV="1">
            <a:off x="1624056" y="1730396"/>
            <a:ext cx="1152000" cy="0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tailEnd type="triangle"/>
          </a:ln>
          <a:effectLst/>
        </p:spPr>
      </p:cxnSp>
      <p:sp>
        <p:nvSpPr>
          <p:cNvPr id="277" name="Oval 276">
            <a:extLst>
              <a:ext uri="{FF2B5EF4-FFF2-40B4-BE49-F238E27FC236}">
                <a16:creationId xmlns:a16="http://schemas.microsoft.com/office/drawing/2014/main" id="{458D70F9-9D1D-D7A5-0944-8CA81EE64EC3}"/>
              </a:ext>
            </a:extLst>
          </p:cNvPr>
          <p:cNvSpPr/>
          <p:nvPr/>
        </p:nvSpPr>
        <p:spPr>
          <a:xfrm>
            <a:off x="1770444" y="1616005"/>
            <a:ext cx="216000" cy="216000"/>
          </a:xfrm>
          <a:prstGeom prst="ellipse">
            <a:avLst/>
          </a:prstGeom>
          <a:solidFill>
            <a:srgbClr val="75787B"/>
          </a:solidFill>
          <a:ln w="127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Calibri" panose="020F0502020204030204" pitchFamily="34" charset="0"/>
              </a:rPr>
              <a:t>1</a:t>
            </a:r>
          </a:p>
        </p:txBody>
      </p:sp>
      <p:cxnSp>
        <p:nvCxnSpPr>
          <p:cNvPr id="278" name="Straight Arrow Connector 277">
            <a:extLst>
              <a:ext uri="{FF2B5EF4-FFF2-40B4-BE49-F238E27FC236}">
                <a16:creationId xmlns:a16="http://schemas.microsoft.com/office/drawing/2014/main" id="{64559A5D-6F03-82EA-8783-0898E0842853}"/>
              </a:ext>
            </a:extLst>
          </p:cNvPr>
          <p:cNvCxnSpPr>
            <a:cxnSpLocks/>
          </p:cNvCxnSpPr>
          <p:nvPr/>
        </p:nvCxnSpPr>
        <p:spPr>
          <a:xfrm flipV="1">
            <a:off x="4093758" y="1939468"/>
            <a:ext cx="612000" cy="0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tailEnd type="triangle"/>
          </a:ln>
          <a:effectLst/>
        </p:spPr>
      </p:cxnSp>
      <p:sp>
        <p:nvSpPr>
          <p:cNvPr id="279" name="Oval 278">
            <a:extLst>
              <a:ext uri="{FF2B5EF4-FFF2-40B4-BE49-F238E27FC236}">
                <a16:creationId xmlns:a16="http://schemas.microsoft.com/office/drawing/2014/main" id="{7AE5431A-9BB9-7182-821E-D4624FBD0409}"/>
              </a:ext>
            </a:extLst>
          </p:cNvPr>
          <p:cNvSpPr/>
          <p:nvPr/>
        </p:nvSpPr>
        <p:spPr>
          <a:xfrm>
            <a:off x="4594109" y="1825077"/>
            <a:ext cx="216000" cy="216000"/>
          </a:xfrm>
          <a:prstGeom prst="ellipse">
            <a:avLst/>
          </a:prstGeom>
          <a:solidFill>
            <a:srgbClr val="75787B"/>
          </a:solidFill>
          <a:ln w="127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Calibri" panose="020F0502020204030204" pitchFamily="34" charset="0"/>
              </a:rPr>
              <a:t>5</a:t>
            </a:r>
          </a:p>
        </p:txBody>
      </p:sp>
      <p:grpSp>
        <p:nvGrpSpPr>
          <p:cNvPr id="280" name="Group 979">
            <a:extLst>
              <a:ext uri="{FF2B5EF4-FFF2-40B4-BE49-F238E27FC236}">
                <a16:creationId xmlns:a16="http://schemas.microsoft.com/office/drawing/2014/main" id="{75EDCA31-4FFF-07AF-C10C-9897A5B26F2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93630" y="1108180"/>
            <a:ext cx="321162" cy="288000"/>
            <a:chOff x="2110" y="4320"/>
            <a:chExt cx="184" cy="165"/>
          </a:xfrm>
          <a:solidFill>
            <a:srgbClr val="75787B"/>
          </a:solidFill>
        </p:grpSpPr>
        <p:sp>
          <p:nvSpPr>
            <p:cNvPr id="281" name="Freeform 981">
              <a:extLst>
                <a:ext uri="{FF2B5EF4-FFF2-40B4-BE49-F238E27FC236}">
                  <a16:creationId xmlns:a16="http://schemas.microsoft.com/office/drawing/2014/main" id="{BE6F8058-5B1A-C12A-3C6F-37D47E21CB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0" y="4471"/>
              <a:ext cx="99" cy="14"/>
            </a:xfrm>
            <a:custGeom>
              <a:avLst/>
              <a:gdLst>
                <a:gd name="T0" fmla="*/ 139 w 149"/>
                <a:gd name="T1" fmla="*/ 0 h 21"/>
                <a:gd name="T2" fmla="*/ 11 w 149"/>
                <a:gd name="T3" fmla="*/ 0 h 21"/>
                <a:gd name="T4" fmla="*/ 0 w 149"/>
                <a:gd name="T5" fmla="*/ 10 h 21"/>
                <a:gd name="T6" fmla="*/ 11 w 149"/>
                <a:gd name="T7" fmla="*/ 21 h 21"/>
                <a:gd name="T8" fmla="*/ 139 w 149"/>
                <a:gd name="T9" fmla="*/ 21 h 21"/>
                <a:gd name="T10" fmla="*/ 149 w 149"/>
                <a:gd name="T11" fmla="*/ 10 h 21"/>
                <a:gd name="T12" fmla="*/ 139 w 149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21">
                  <a:moveTo>
                    <a:pt x="139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6"/>
                    <a:pt x="5" y="21"/>
                    <a:pt x="11" y="21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145" y="21"/>
                    <a:pt x="149" y="16"/>
                    <a:pt x="149" y="10"/>
                  </a:cubicBezTo>
                  <a:cubicBezTo>
                    <a:pt x="149" y="4"/>
                    <a:pt x="145" y="0"/>
                    <a:pt x="13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  <p:sp>
          <p:nvSpPr>
            <p:cNvPr id="282" name="Freeform 982">
              <a:extLst>
                <a:ext uri="{FF2B5EF4-FFF2-40B4-BE49-F238E27FC236}">
                  <a16:creationId xmlns:a16="http://schemas.microsoft.com/office/drawing/2014/main" id="{0C89B002-5679-3D8D-71E3-9EA8804A91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0" y="4320"/>
              <a:ext cx="164" cy="165"/>
            </a:xfrm>
            <a:custGeom>
              <a:avLst/>
              <a:gdLst>
                <a:gd name="T0" fmla="*/ 244 w 248"/>
                <a:gd name="T1" fmla="*/ 230 h 248"/>
                <a:gd name="T2" fmla="*/ 148 w 248"/>
                <a:gd name="T3" fmla="*/ 132 h 248"/>
                <a:gd name="T4" fmla="*/ 148 w 248"/>
                <a:gd name="T5" fmla="*/ 132 h 248"/>
                <a:gd name="T6" fmla="*/ 185 w 248"/>
                <a:gd name="T7" fmla="*/ 95 h 248"/>
                <a:gd name="T8" fmla="*/ 193 w 248"/>
                <a:gd name="T9" fmla="*/ 98 h 248"/>
                <a:gd name="T10" fmla="*/ 200 w 248"/>
                <a:gd name="T11" fmla="*/ 95 h 248"/>
                <a:gd name="T12" fmla="*/ 200 w 248"/>
                <a:gd name="T13" fmla="*/ 79 h 248"/>
                <a:gd name="T14" fmla="*/ 125 w 248"/>
                <a:gd name="T15" fmla="*/ 4 h 248"/>
                <a:gd name="T16" fmla="*/ 110 w 248"/>
                <a:gd name="T17" fmla="*/ 4 h 248"/>
                <a:gd name="T18" fmla="*/ 110 w 248"/>
                <a:gd name="T19" fmla="*/ 19 h 248"/>
                <a:gd name="T20" fmla="*/ 19 w 248"/>
                <a:gd name="T21" fmla="*/ 110 h 248"/>
                <a:gd name="T22" fmla="*/ 4 w 248"/>
                <a:gd name="T23" fmla="*/ 110 h 248"/>
                <a:gd name="T24" fmla="*/ 4 w 248"/>
                <a:gd name="T25" fmla="*/ 125 h 248"/>
                <a:gd name="T26" fmla="*/ 80 w 248"/>
                <a:gd name="T27" fmla="*/ 200 h 248"/>
                <a:gd name="T28" fmla="*/ 87 w 248"/>
                <a:gd name="T29" fmla="*/ 203 h 248"/>
                <a:gd name="T30" fmla="*/ 95 w 248"/>
                <a:gd name="T31" fmla="*/ 200 h 248"/>
                <a:gd name="T32" fmla="*/ 95 w 248"/>
                <a:gd name="T33" fmla="*/ 185 h 248"/>
                <a:gd name="T34" fmla="*/ 95 w 248"/>
                <a:gd name="T35" fmla="*/ 185 h 248"/>
                <a:gd name="T36" fmla="*/ 132 w 248"/>
                <a:gd name="T37" fmla="*/ 147 h 248"/>
                <a:gd name="T38" fmla="*/ 229 w 248"/>
                <a:gd name="T39" fmla="*/ 245 h 248"/>
                <a:gd name="T40" fmla="*/ 237 w 248"/>
                <a:gd name="T41" fmla="*/ 248 h 248"/>
                <a:gd name="T42" fmla="*/ 244 w 248"/>
                <a:gd name="T43" fmla="*/ 245 h 248"/>
                <a:gd name="T44" fmla="*/ 244 w 248"/>
                <a:gd name="T45" fmla="*/ 230 h 248"/>
                <a:gd name="T46" fmla="*/ 34 w 248"/>
                <a:gd name="T47" fmla="*/ 125 h 248"/>
                <a:gd name="T48" fmla="*/ 125 w 248"/>
                <a:gd name="T49" fmla="*/ 34 h 248"/>
                <a:gd name="T50" fmla="*/ 170 w 248"/>
                <a:gd name="T51" fmla="*/ 79 h 248"/>
                <a:gd name="T52" fmla="*/ 80 w 248"/>
                <a:gd name="T53" fmla="*/ 170 h 248"/>
                <a:gd name="T54" fmla="*/ 34 w 248"/>
                <a:gd name="T55" fmla="*/ 125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8" h="248">
                  <a:moveTo>
                    <a:pt x="244" y="230"/>
                  </a:moveTo>
                  <a:cubicBezTo>
                    <a:pt x="148" y="132"/>
                    <a:pt x="148" y="132"/>
                    <a:pt x="148" y="132"/>
                  </a:cubicBezTo>
                  <a:cubicBezTo>
                    <a:pt x="148" y="132"/>
                    <a:pt x="148" y="132"/>
                    <a:pt x="148" y="132"/>
                  </a:cubicBezTo>
                  <a:cubicBezTo>
                    <a:pt x="185" y="95"/>
                    <a:pt x="185" y="95"/>
                    <a:pt x="185" y="95"/>
                  </a:cubicBezTo>
                  <a:cubicBezTo>
                    <a:pt x="187" y="97"/>
                    <a:pt x="190" y="98"/>
                    <a:pt x="193" y="98"/>
                  </a:cubicBezTo>
                  <a:cubicBezTo>
                    <a:pt x="196" y="98"/>
                    <a:pt x="198" y="97"/>
                    <a:pt x="200" y="95"/>
                  </a:cubicBezTo>
                  <a:cubicBezTo>
                    <a:pt x="205" y="90"/>
                    <a:pt x="205" y="84"/>
                    <a:pt x="200" y="79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1" y="0"/>
                    <a:pt x="114" y="0"/>
                    <a:pt x="110" y="4"/>
                  </a:cubicBezTo>
                  <a:cubicBezTo>
                    <a:pt x="106" y="8"/>
                    <a:pt x="106" y="15"/>
                    <a:pt x="110" y="19"/>
                  </a:cubicBezTo>
                  <a:cubicBezTo>
                    <a:pt x="19" y="110"/>
                    <a:pt x="19" y="110"/>
                    <a:pt x="19" y="110"/>
                  </a:cubicBezTo>
                  <a:cubicBezTo>
                    <a:pt x="15" y="105"/>
                    <a:pt x="8" y="105"/>
                    <a:pt x="4" y="110"/>
                  </a:cubicBezTo>
                  <a:cubicBezTo>
                    <a:pt x="0" y="114"/>
                    <a:pt x="0" y="121"/>
                    <a:pt x="4" y="125"/>
                  </a:cubicBezTo>
                  <a:cubicBezTo>
                    <a:pt x="80" y="200"/>
                    <a:pt x="80" y="200"/>
                    <a:pt x="80" y="200"/>
                  </a:cubicBezTo>
                  <a:cubicBezTo>
                    <a:pt x="82" y="202"/>
                    <a:pt x="84" y="203"/>
                    <a:pt x="87" y="203"/>
                  </a:cubicBezTo>
                  <a:cubicBezTo>
                    <a:pt x="90" y="203"/>
                    <a:pt x="93" y="202"/>
                    <a:pt x="95" y="200"/>
                  </a:cubicBezTo>
                  <a:cubicBezTo>
                    <a:pt x="99" y="196"/>
                    <a:pt x="99" y="189"/>
                    <a:pt x="95" y="185"/>
                  </a:cubicBezTo>
                  <a:cubicBezTo>
                    <a:pt x="95" y="185"/>
                    <a:pt x="95" y="185"/>
                    <a:pt x="95" y="185"/>
                  </a:cubicBezTo>
                  <a:cubicBezTo>
                    <a:pt x="132" y="147"/>
                    <a:pt x="132" y="147"/>
                    <a:pt x="132" y="147"/>
                  </a:cubicBezTo>
                  <a:cubicBezTo>
                    <a:pt x="229" y="245"/>
                    <a:pt x="229" y="245"/>
                    <a:pt x="229" y="245"/>
                  </a:cubicBezTo>
                  <a:cubicBezTo>
                    <a:pt x="231" y="247"/>
                    <a:pt x="234" y="248"/>
                    <a:pt x="237" y="248"/>
                  </a:cubicBezTo>
                  <a:cubicBezTo>
                    <a:pt x="239" y="248"/>
                    <a:pt x="242" y="247"/>
                    <a:pt x="244" y="245"/>
                  </a:cubicBezTo>
                  <a:cubicBezTo>
                    <a:pt x="248" y="241"/>
                    <a:pt x="248" y="234"/>
                    <a:pt x="244" y="230"/>
                  </a:cubicBezTo>
                  <a:close/>
                  <a:moveTo>
                    <a:pt x="34" y="125"/>
                  </a:moveTo>
                  <a:cubicBezTo>
                    <a:pt x="125" y="34"/>
                    <a:pt x="125" y="34"/>
                    <a:pt x="125" y="34"/>
                  </a:cubicBezTo>
                  <a:cubicBezTo>
                    <a:pt x="170" y="79"/>
                    <a:pt x="170" y="79"/>
                    <a:pt x="170" y="79"/>
                  </a:cubicBezTo>
                  <a:cubicBezTo>
                    <a:pt x="80" y="170"/>
                    <a:pt x="80" y="170"/>
                    <a:pt x="80" y="170"/>
                  </a:cubicBezTo>
                  <a:lnTo>
                    <a:pt x="34" y="1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</p:grpSp>
      <p:cxnSp>
        <p:nvCxnSpPr>
          <p:cNvPr id="283" name="Straight Arrow Connector 282">
            <a:extLst>
              <a:ext uri="{FF2B5EF4-FFF2-40B4-BE49-F238E27FC236}">
                <a16:creationId xmlns:a16="http://schemas.microsoft.com/office/drawing/2014/main" id="{C398872B-0FD5-0564-4202-5C8483C790F4}"/>
              </a:ext>
            </a:extLst>
          </p:cNvPr>
          <p:cNvCxnSpPr>
            <a:cxnSpLocks/>
          </p:cNvCxnSpPr>
          <p:nvPr/>
        </p:nvCxnSpPr>
        <p:spPr>
          <a:xfrm flipH="1">
            <a:off x="3669941" y="1427313"/>
            <a:ext cx="0" cy="432000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headEnd type="triangle"/>
            <a:tailEnd type="triangle"/>
          </a:ln>
          <a:effectLst/>
        </p:spPr>
      </p:cxnSp>
      <p:cxnSp>
        <p:nvCxnSpPr>
          <p:cNvPr id="284" name="Straight Arrow Connector 283">
            <a:extLst>
              <a:ext uri="{FF2B5EF4-FFF2-40B4-BE49-F238E27FC236}">
                <a16:creationId xmlns:a16="http://schemas.microsoft.com/office/drawing/2014/main" id="{7BBAEF55-F856-71C6-5D29-23B723E9E951}"/>
              </a:ext>
            </a:extLst>
          </p:cNvPr>
          <p:cNvCxnSpPr>
            <a:cxnSpLocks/>
          </p:cNvCxnSpPr>
          <p:nvPr/>
        </p:nvCxnSpPr>
        <p:spPr>
          <a:xfrm flipH="1">
            <a:off x="1572787" y="2358593"/>
            <a:ext cx="1152000" cy="0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285" name="Oval 284">
            <a:extLst>
              <a:ext uri="{FF2B5EF4-FFF2-40B4-BE49-F238E27FC236}">
                <a16:creationId xmlns:a16="http://schemas.microsoft.com/office/drawing/2014/main" id="{73C295BB-9CD7-7926-AC4A-080E9813FB1C}"/>
              </a:ext>
            </a:extLst>
          </p:cNvPr>
          <p:cNvSpPr/>
          <p:nvPr/>
        </p:nvSpPr>
        <p:spPr>
          <a:xfrm>
            <a:off x="1752787" y="2232812"/>
            <a:ext cx="216000" cy="216000"/>
          </a:xfrm>
          <a:prstGeom prst="ellipse">
            <a:avLst/>
          </a:prstGeom>
          <a:solidFill>
            <a:srgbClr val="75787B"/>
          </a:solidFill>
          <a:ln w="127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D33B2F37-15C3-8446-3E4A-60306B96848B}"/>
              </a:ext>
            </a:extLst>
          </p:cNvPr>
          <p:cNvSpPr/>
          <p:nvPr/>
        </p:nvSpPr>
        <p:spPr>
          <a:xfrm>
            <a:off x="3549701" y="1122829"/>
            <a:ext cx="1224000" cy="258702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400" b="1" dirty="0">
                <a:solidFill>
                  <a:srgbClr val="75787B"/>
                </a:solidFill>
                <a:cs typeface="Calibri" panose="020F0502020204030204" pitchFamily="34" charset="0"/>
              </a:rPr>
              <a:t>Kontrola</a:t>
            </a:r>
          </a:p>
        </p:txBody>
      </p:sp>
      <p:sp>
        <p:nvSpPr>
          <p:cNvPr id="287" name="Freeform 818">
            <a:extLst>
              <a:ext uri="{FF2B5EF4-FFF2-40B4-BE49-F238E27FC236}">
                <a16:creationId xmlns:a16="http://schemas.microsoft.com/office/drawing/2014/main" id="{FCC1DB2A-2A9D-6CA3-277A-A7116EB9A686}"/>
              </a:ext>
            </a:extLst>
          </p:cNvPr>
          <p:cNvSpPr>
            <a:spLocks noEditPoints="1"/>
          </p:cNvSpPr>
          <p:nvPr/>
        </p:nvSpPr>
        <p:spPr bwMode="auto">
          <a:xfrm>
            <a:off x="3201041" y="1792474"/>
            <a:ext cx="252000" cy="288000"/>
          </a:xfrm>
          <a:custGeom>
            <a:avLst/>
            <a:gdLst>
              <a:gd name="T0" fmla="*/ 86 w 299"/>
              <a:gd name="T1" fmla="*/ 64 h 298"/>
              <a:gd name="T2" fmla="*/ 118 w 299"/>
              <a:gd name="T3" fmla="*/ 32 h 298"/>
              <a:gd name="T4" fmla="*/ 86 w 299"/>
              <a:gd name="T5" fmla="*/ 0 h 298"/>
              <a:gd name="T6" fmla="*/ 54 w 299"/>
              <a:gd name="T7" fmla="*/ 32 h 298"/>
              <a:gd name="T8" fmla="*/ 86 w 299"/>
              <a:gd name="T9" fmla="*/ 64 h 298"/>
              <a:gd name="T10" fmla="*/ 86 w 299"/>
              <a:gd name="T11" fmla="*/ 21 h 298"/>
              <a:gd name="T12" fmla="*/ 96 w 299"/>
              <a:gd name="T13" fmla="*/ 32 h 298"/>
              <a:gd name="T14" fmla="*/ 86 w 299"/>
              <a:gd name="T15" fmla="*/ 42 h 298"/>
              <a:gd name="T16" fmla="*/ 75 w 299"/>
              <a:gd name="T17" fmla="*/ 32 h 298"/>
              <a:gd name="T18" fmla="*/ 86 w 299"/>
              <a:gd name="T19" fmla="*/ 21 h 298"/>
              <a:gd name="T20" fmla="*/ 288 w 299"/>
              <a:gd name="T21" fmla="*/ 149 h 298"/>
              <a:gd name="T22" fmla="*/ 267 w 299"/>
              <a:gd name="T23" fmla="*/ 149 h 298"/>
              <a:gd name="T24" fmla="*/ 267 w 299"/>
              <a:gd name="T25" fmla="*/ 96 h 298"/>
              <a:gd name="T26" fmla="*/ 256 w 299"/>
              <a:gd name="T27" fmla="*/ 85 h 298"/>
              <a:gd name="T28" fmla="*/ 171 w 299"/>
              <a:gd name="T29" fmla="*/ 85 h 298"/>
              <a:gd name="T30" fmla="*/ 160 w 299"/>
              <a:gd name="T31" fmla="*/ 96 h 298"/>
              <a:gd name="T32" fmla="*/ 160 w 299"/>
              <a:gd name="T33" fmla="*/ 149 h 298"/>
              <a:gd name="T34" fmla="*/ 139 w 299"/>
              <a:gd name="T35" fmla="*/ 149 h 298"/>
              <a:gd name="T36" fmla="*/ 139 w 299"/>
              <a:gd name="T37" fmla="*/ 96 h 298"/>
              <a:gd name="T38" fmla="*/ 128 w 299"/>
              <a:gd name="T39" fmla="*/ 85 h 298"/>
              <a:gd name="T40" fmla="*/ 43 w 299"/>
              <a:gd name="T41" fmla="*/ 85 h 298"/>
              <a:gd name="T42" fmla="*/ 32 w 299"/>
              <a:gd name="T43" fmla="*/ 96 h 298"/>
              <a:gd name="T44" fmla="*/ 32 w 299"/>
              <a:gd name="T45" fmla="*/ 149 h 298"/>
              <a:gd name="T46" fmla="*/ 11 w 299"/>
              <a:gd name="T47" fmla="*/ 149 h 298"/>
              <a:gd name="T48" fmla="*/ 0 w 299"/>
              <a:gd name="T49" fmla="*/ 160 h 298"/>
              <a:gd name="T50" fmla="*/ 11 w 299"/>
              <a:gd name="T51" fmla="*/ 170 h 298"/>
              <a:gd name="T52" fmla="*/ 11 w 299"/>
              <a:gd name="T53" fmla="*/ 288 h 298"/>
              <a:gd name="T54" fmla="*/ 22 w 299"/>
              <a:gd name="T55" fmla="*/ 298 h 298"/>
              <a:gd name="T56" fmla="*/ 278 w 299"/>
              <a:gd name="T57" fmla="*/ 298 h 298"/>
              <a:gd name="T58" fmla="*/ 288 w 299"/>
              <a:gd name="T59" fmla="*/ 288 h 298"/>
              <a:gd name="T60" fmla="*/ 288 w 299"/>
              <a:gd name="T61" fmla="*/ 170 h 298"/>
              <a:gd name="T62" fmla="*/ 299 w 299"/>
              <a:gd name="T63" fmla="*/ 160 h 298"/>
              <a:gd name="T64" fmla="*/ 288 w 299"/>
              <a:gd name="T65" fmla="*/ 149 h 298"/>
              <a:gd name="T66" fmla="*/ 182 w 299"/>
              <a:gd name="T67" fmla="*/ 106 h 298"/>
              <a:gd name="T68" fmla="*/ 246 w 299"/>
              <a:gd name="T69" fmla="*/ 106 h 298"/>
              <a:gd name="T70" fmla="*/ 246 w 299"/>
              <a:gd name="T71" fmla="*/ 149 h 298"/>
              <a:gd name="T72" fmla="*/ 182 w 299"/>
              <a:gd name="T73" fmla="*/ 149 h 298"/>
              <a:gd name="T74" fmla="*/ 182 w 299"/>
              <a:gd name="T75" fmla="*/ 106 h 298"/>
              <a:gd name="T76" fmla="*/ 54 w 299"/>
              <a:gd name="T77" fmla="*/ 106 h 298"/>
              <a:gd name="T78" fmla="*/ 118 w 299"/>
              <a:gd name="T79" fmla="*/ 106 h 298"/>
              <a:gd name="T80" fmla="*/ 118 w 299"/>
              <a:gd name="T81" fmla="*/ 149 h 298"/>
              <a:gd name="T82" fmla="*/ 54 w 299"/>
              <a:gd name="T83" fmla="*/ 149 h 298"/>
              <a:gd name="T84" fmla="*/ 54 w 299"/>
              <a:gd name="T85" fmla="*/ 106 h 298"/>
              <a:gd name="T86" fmla="*/ 267 w 299"/>
              <a:gd name="T87" fmla="*/ 277 h 298"/>
              <a:gd name="T88" fmla="*/ 32 w 299"/>
              <a:gd name="T89" fmla="*/ 277 h 298"/>
              <a:gd name="T90" fmla="*/ 32 w 299"/>
              <a:gd name="T91" fmla="*/ 170 h 298"/>
              <a:gd name="T92" fmla="*/ 267 w 299"/>
              <a:gd name="T93" fmla="*/ 170 h 298"/>
              <a:gd name="T94" fmla="*/ 267 w 299"/>
              <a:gd name="T95" fmla="*/ 277 h 298"/>
              <a:gd name="T96" fmla="*/ 214 w 299"/>
              <a:gd name="T97" fmla="*/ 64 h 298"/>
              <a:gd name="T98" fmla="*/ 246 w 299"/>
              <a:gd name="T99" fmla="*/ 32 h 298"/>
              <a:gd name="T100" fmla="*/ 214 w 299"/>
              <a:gd name="T101" fmla="*/ 0 h 298"/>
              <a:gd name="T102" fmla="*/ 182 w 299"/>
              <a:gd name="T103" fmla="*/ 32 h 298"/>
              <a:gd name="T104" fmla="*/ 214 w 299"/>
              <a:gd name="T105" fmla="*/ 64 h 298"/>
              <a:gd name="T106" fmla="*/ 214 w 299"/>
              <a:gd name="T107" fmla="*/ 21 h 298"/>
              <a:gd name="T108" fmla="*/ 224 w 299"/>
              <a:gd name="T109" fmla="*/ 32 h 298"/>
              <a:gd name="T110" fmla="*/ 214 w 299"/>
              <a:gd name="T111" fmla="*/ 42 h 298"/>
              <a:gd name="T112" fmla="*/ 203 w 299"/>
              <a:gd name="T113" fmla="*/ 32 h 298"/>
              <a:gd name="T114" fmla="*/ 214 w 299"/>
              <a:gd name="T115" fmla="*/ 21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99" h="298">
                <a:moveTo>
                  <a:pt x="86" y="64"/>
                </a:moveTo>
                <a:cubicBezTo>
                  <a:pt x="103" y="64"/>
                  <a:pt x="118" y="49"/>
                  <a:pt x="118" y="32"/>
                </a:cubicBezTo>
                <a:cubicBezTo>
                  <a:pt x="118" y="14"/>
                  <a:pt x="103" y="0"/>
                  <a:pt x="86" y="0"/>
                </a:cubicBezTo>
                <a:cubicBezTo>
                  <a:pt x="68" y="0"/>
                  <a:pt x="54" y="14"/>
                  <a:pt x="54" y="32"/>
                </a:cubicBezTo>
                <a:cubicBezTo>
                  <a:pt x="54" y="49"/>
                  <a:pt x="68" y="64"/>
                  <a:pt x="86" y="64"/>
                </a:cubicBezTo>
                <a:close/>
                <a:moveTo>
                  <a:pt x="86" y="21"/>
                </a:moveTo>
                <a:cubicBezTo>
                  <a:pt x="92" y="21"/>
                  <a:pt x="96" y="26"/>
                  <a:pt x="96" y="32"/>
                </a:cubicBezTo>
                <a:cubicBezTo>
                  <a:pt x="96" y="38"/>
                  <a:pt x="92" y="42"/>
                  <a:pt x="86" y="42"/>
                </a:cubicBezTo>
                <a:cubicBezTo>
                  <a:pt x="80" y="42"/>
                  <a:pt x="75" y="38"/>
                  <a:pt x="75" y="32"/>
                </a:cubicBezTo>
                <a:cubicBezTo>
                  <a:pt x="75" y="26"/>
                  <a:pt x="80" y="21"/>
                  <a:pt x="86" y="21"/>
                </a:cubicBezTo>
                <a:close/>
                <a:moveTo>
                  <a:pt x="288" y="149"/>
                </a:moveTo>
                <a:cubicBezTo>
                  <a:pt x="267" y="149"/>
                  <a:pt x="267" y="149"/>
                  <a:pt x="267" y="149"/>
                </a:cubicBezTo>
                <a:cubicBezTo>
                  <a:pt x="267" y="96"/>
                  <a:pt x="267" y="96"/>
                  <a:pt x="267" y="96"/>
                </a:cubicBezTo>
                <a:cubicBezTo>
                  <a:pt x="267" y="90"/>
                  <a:pt x="262" y="85"/>
                  <a:pt x="256" y="85"/>
                </a:cubicBezTo>
                <a:cubicBezTo>
                  <a:pt x="171" y="85"/>
                  <a:pt x="171" y="85"/>
                  <a:pt x="171" y="85"/>
                </a:cubicBezTo>
                <a:cubicBezTo>
                  <a:pt x="165" y="85"/>
                  <a:pt x="160" y="90"/>
                  <a:pt x="160" y="96"/>
                </a:cubicBezTo>
                <a:cubicBezTo>
                  <a:pt x="160" y="149"/>
                  <a:pt x="160" y="149"/>
                  <a:pt x="160" y="149"/>
                </a:cubicBezTo>
                <a:cubicBezTo>
                  <a:pt x="139" y="149"/>
                  <a:pt x="139" y="149"/>
                  <a:pt x="139" y="149"/>
                </a:cubicBezTo>
                <a:cubicBezTo>
                  <a:pt x="139" y="96"/>
                  <a:pt x="139" y="96"/>
                  <a:pt x="139" y="96"/>
                </a:cubicBezTo>
                <a:cubicBezTo>
                  <a:pt x="139" y="90"/>
                  <a:pt x="134" y="85"/>
                  <a:pt x="128" y="85"/>
                </a:cubicBezTo>
                <a:cubicBezTo>
                  <a:pt x="43" y="85"/>
                  <a:pt x="43" y="85"/>
                  <a:pt x="43" y="85"/>
                </a:cubicBezTo>
                <a:cubicBezTo>
                  <a:pt x="37" y="85"/>
                  <a:pt x="32" y="90"/>
                  <a:pt x="32" y="96"/>
                </a:cubicBezTo>
                <a:cubicBezTo>
                  <a:pt x="32" y="149"/>
                  <a:pt x="32" y="149"/>
                  <a:pt x="32" y="149"/>
                </a:cubicBezTo>
                <a:cubicBezTo>
                  <a:pt x="11" y="149"/>
                  <a:pt x="11" y="149"/>
                  <a:pt x="11" y="149"/>
                </a:cubicBezTo>
                <a:cubicBezTo>
                  <a:pt x="5" y="149"/>
                  <a:pt x="0" y="154"/>
                  <a:pt x="0" y="160"/>
                </a:cubicBezTo>
                <a:cubicBezTo>
                  <a:pt x="0" y="166"/>
                  <a:pt x="6" y="170"/>
                  <a:pt x="11" y="170"/>
                </a:cubicBezTo>
                <a:cubicBezTo>
                  <a:pt x="11" y="288"/>
                  <a:pt x="11" y="288"/>
                  <a:pt x="11" y="288"/>
                </a:cubicBezTo>
                <a:cubicBezTo>
                  <a:pt x="11" y="294"/>
                  <a:pt x="16" y="298"/>
                  <a:pt x="22" y="298"/>
                </a:cubicBezTo>
                <a:cubicBezTo>
                  <a:pt x="278" y="298"/>
                  <a:pt x="278" y="298"/>
                  <a:pt x="278" y="298"/>
                </a:cubicBezTo>
                <a:cubicBezTo>
                  <a:pt x="284" y="298"/>
                  <a:pt x="288" y="294"/>
                  <a:pt x="288" y="288"/>
                </a:cubicBezTo>
                <a:cubicBezTo>
                  <a:pt x="288" y="170"/>
                  <a:pt x="288" y="170"/>
                  <a:pt x="288" y="170"/>
                </a:cubicBezTo>
                <a:cubicBezTo>
                  <a:pt x="294" y="170"/>
                  <a:pt x="299" y="166"/>
                  <a:pt x="299" y="160"/>
                </a:cubicBezTo>
                <a:cubicBezTo>
                  <a:pt x="299" y="154"/>
                  <a:pt x="294" y="149"/>
                  <a:pt x="288" y="149"/>
                </a:cubicBezTo>
                <a:close/>
                <a:moveTo>
                  <a:pt x="182" y="106"/>
                </a:moveTo>
                <a:cubicBezTo>
                  <a:pt x="246" y="106"/>
                  <a:pt x="246" y="106"/>
                  <a:pt x="246" y="106"/>
                </a:cubicBezTo>
                <a:cubicBezTo>
                  <a:pt x="246" y="149"/>
                  <a:pt x="246" y="149"/>
                  <a:pt x="246" y="149"/>
                </a:cubicBezTo>
                <a:cubicBezTo>
                  <a:pt x="182" y="149"/>
                  <a:pt x="182" y="149"/>
                  <a:pt x="182" y="149"/>
                </a:cubicBezTo>
                <a:lnTo>
                  <a:pt x="182" y="106"/>
                </a:lnTo>
                <a:close/>
                <a:moveTo>
                  <a:pt x="54" y="106"/>
                </a:moveTo>
                <a:cubicBezTo>
                  <a:pt x="118" y="106"/>
                  <a:pt x="118" y="106"/>
                  <a:pt x="118" y="106"/>
                </a:cubicBezTo>
                <a:cubicBezTo>
                  <a:pt x="118" y="149"/>
                  <a:pt x="118" y="149"/>
                  <a:pt x="118" y="149"/>
                </a:cubicBezTo>
                <a:cubicBezTo>
                  <a:pt x="54" y="149"/>
                  <a:pt x="54" y="149"/>
                  <a:pt x="54" y="149"/>
                </a:cubicBezTo>
                <a:lnTo>
                  <a:pt x="54" y="106"/>
                </a:lnTo>
                <a:close/>
                <a:moveTo>
                  <a:pt x="267" y="277"/>
                </a:moveTo>
                <a:cubicBezTo>
                  <a:pt x="32" y="277"/>
                  <a:pt x="32" y="277"/>
                  <a:pt x="32" y="277"/>
                </a:cubicBezTo>
                <a:cubicBezTo>
                  <a:pt x="32" y="170"/>
                  <a:pt x="32" y="170"/>
                  <a:pt x="32" y="170"/>
                </a:cubicBezTo>
                <a:cubicBezTo>
                  <a:pt x="267" y="170"/>
                  <a:pt x="267" y="170"/>
                  <a:pt x="267" y="170"/>
                </a:cubicBezTo>
                <a:lnTo>
                  <a:pt x="267" y="277"/>
                </a:lnTo>
                <a:close/>
                <a:moveTo>
                  <a:pt x="214" y="64"/>
                </a:moveTo>
                <a:cubicBezTo>
                  <a:pt x="231" y="64"/>
                  <a:pt x="246" y="49"/>
                  <a:pt x="246" y="32"/>
                </a:cubicBezTo>
                <a:cubicBezTo>
                  <a:pt x="246" y="14"/>
                  <a:pt x="231" y="0"/>
                  <a:pt x="214" y="0"/>
                </a:cubicBezTo>
                <a:cubicBezTo>
                  <a:pt x="196" y="0"/>
                  <a:pt x="182" y="14"/>
                  <a:pt x="182" y="32"/>
                </a:cubicBezTo>
                <a:cubicBezTo>
                  <a:pt x="182" y="49"/>
                  <a:pt x="196" y="64"/>
                  <a:pt x="214" y="64"/>
                </a:cubicBezTo>
                <a:close/>
                <a:moveTo>
                  <a:pt x="214" y="21"/>
                </a:moveTo>
                <a:cubicBezTo>
                  <a:pt x="220" y="21"/>
                  <a:pt x="224" y="26"/>
                  <a:pt x="224" y="32"/>
                </a:cubicBezTo>
                <a:cubicBezTo>
                  <a:pt x="224" y="38"/>
                  <a:pt x="220" y="42"/>
                  <a:pt x="214" y="42"/>
                </a:cubicBezTo>
                <a:cubicBezTo>
                  <a:pt x="208" y="42"/>
                  <a:pt x="203" y="38"/>
                  <a:pt x="203" y="32"/>
                </a:cubicBezTo>
                <a:cubicBezTo>
                  <a:pt x="203" y="26"/>
                  <a:pt x="208" y="21"/>
                  <a:pt x="214" y="21"/>
                </a:cubicBezTo>
                <a:close/>
              </a:path>
            </a:pathLst>
          </a:custGeom>
          <a:solidFill>
            <a:srgbClr val="01216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88" name="Freeform 246">
            <a:extLst>
              <a:ext uri="{FF2B5EF4-FFF2-40B4-BE49-F238E27FC236}">
                <a16:creationId xmlns:a16="http://schemas.microsoft.com/office/drawing/2014/main" id="{9EBA1DB4-A50D-10A3-B6D4-F9E7B9BAC0C8}"/>
              </a:ext>
            </a:extLst>
          </p:cNvPr>
          <p:cNvSpPr>
            <a:spLocks noEditPoints="1"/>
          </p:cNvSpPr>
          <p:nvPr/>
        </p:nvSpPr>
        <p:spPr bwMode="auto">
          <a:xfrm>
            <a:off x="1986444" y="2215725"/>
            <a:ext cx="168678" cy="229229"/>
          </a:xfrm>
          <a:custGeom>
            <a:avLst/>
            <a:gdLst>
              <a:gd name="T0" fmla="*/ 54 w 235"/>
              <a:gd name="T1" fmla="*/ 53 h 320"/>
              <a:gd name="T2" fmla="*/ 192 w 235"/>
              <a:gd name="T3" fmla="*/ 64 h 320"/>
              <a:gd name="T4" fmla="*/ 54 w 235"/>
              <a:gd name="T5" fmla="*/ 74 h 320"/>
              <a:gd name="T6" fmla="*/ 235 w 235"/>
              <a:gd name="T7" fmla="*/ 10 h 320"/>
              <a:gd name="T8" fmla="*/ 224 w 235"/>
              <a:gd name="T9" fmla="*/ 320 h 320"/>
              <a:gd name="T10" fmla="*/ 0 w 235"/>
              <a:gd name="T11" fmla="*/ 309 h 320"/>
              <a:gd name="T12" fmla="*/ 11 w 235"/>
              <a:gd name="T13" fmla="*/ 0 h 320"/>
              <a:gd name="T14" fmla="*/ 235 w 235"/>
              <a:gd name="T15" fmla="*/ 10 h 320"/>
              <a:gd name="T16" fmla="*/ 22 w 235"/>
              <a:gd name="T17" fmla="*/ 21 h 320"/>
              <a:gd name="T18" fmla="*/ 214 w 235"/>
              <a:gd name="T19" fmla="*/ 298 h 320"/>
              <a:gd name="T20" fmla="*/ 54 w 235"/>
              <a:gd name="T21" fmla="*/ 160 h 320"/>
              <a:gd name="T22" fmla="*/ 192 w 235"/>
              <a:gd name="T23" fmla="*/ 149 h 320"/>
              <a:gd name="T24" fmla="*/ 54 w 235"/>
              <a:gd name="T25" fmla="*/ 138 h 320"/>
              <a:gd name="T26" fmla="*/ 54 w 235"/>
              <a:gd name="T27" fmla="*/ 160 h 320"/>
              <a:gd name="T28" fmla="*/ 182 w 235"/>
              <a:gd name="T29" fmla="*/ 117 h 320"/>
              <a:gd name="T30" fmla="*/ 182 w 235"/>
              <a:gd name="T31" fmla="*/ 96 h 320"/>
              <a:gd name="T32" fmla="*/ 43 w 235"/>
              <a:gd name="T33" fmla="*/ 106 h 320"/>
              <a:gd name="T34" fmla="*/ 159 w 235"/>
              <a:gd name="T35" fmla="*/ 233 h 320"/>
              <a:gd name="T36" fmla="*/ 159 w 235"/>
              <a:gd name="T37" fmla="*/ 235 h 320"/>
              <a:gd name="T38" fmla="*/ 151 w 235"/>
              <a:gd name="T39" fmla="*/ 258 h 320"/>
              <a:gd name="T40" fmla="*/ 151 w 235"/>
              <a:gd name="T41" fmla="*/ 259 h 320"/>
              <a:gd name="T42" fmla="*/ 131 w 235"/>
              <a:gd name="T43" fmla="*/ 273 h 320"/>
              <a:gd name="T44" fmla="*/ 130 w 235"/>
              <a:gd name="T45" fmla="*/ 274 h 320"/>
              <a:gd name="T46" fmla="*/ 105 w 235"/>
              <a:gd name="T47" fmla="*/ 274 h 320"/>
              <a:gd name="T48" fmla="*/ 104 w 235"/>
              <a:gd name="T49" fmla="*/ 273 h 320"/>
              <a:gd name="T50" fmla="*/ 85 w 235"/>
              <a:gd name="T51" fmla="*/ 259 h 320"/>
              <a:gd name="T52" fmla="*/ 84 w 235"/>
              <a:gd name="T53" fmla="*/ 258 h 320"/>
              <a:gd name="T54" fmla="*/ 76 w 235"/>
              <a:gd name="T55" fmla="*/ 235 h 320"/>
              <a:gd name="T56" fmla="*/ 76 w 235"/>
              <a:gd name="T57" fmla="*/ 233 h 320"/>
              <a:gd name="T58" fmla="*/ 84 w 235"/>
              <a:gd name="T59" fmla="*/ 211 h 320"/>
              <a:gd name="T60" fmla="*/ 85 w 235"/>
              <a:gd name="T61" fmla="*/ 210 h 320"/>
              <a:gd name="T62" fmla="*/ 104 w 235"/>
              <a:gd name="T63" fmla="*/ 195 h 320"/>
              <a:gd name="T64" fmla="*/ 105 w 235"/>
              <a:gd name="T65" fmla="*/ 195 h 320"/>
              <a:gd name="T66" fmla="*/ 130 w 235"/>
              <a:gd name="T67" fmla="*/ 195 h 320"/>
              <a:gd name="T68" fmla="*/ 131 w 235"/>
              <a:gd name="T69" fmla="*/ 195 h 320"/>
              <a:gd name="T70" fmla="*/ 151 w 235"/>
              <a:gd name="T71" fmla="*/ 210 h 320"/>
              <a:gd name="T72" fmla="*/ 151 w 235"/>
              <a:gd name="T73" fmla="*/ 211 h 320"/>
              <a:gd name="T74" fmla="*/ 159 w 235"/>
              <a:gd name="T75" fmla="*/ 233 h 320"/>
              <a:gd name="T76" fmla="*/ 139 w 235"/>
              <a:gd name="T77" fmla="*/ 228 h 320"/>
              <a:gd name="T78" fmla="*/ 130 w 235"/>
              <a:gd name="T79" fmla="*/ 217 h 320"/>
              <a:gd name="T80" fmla="*/ 124 w 235"/>
              <a:gd name="T81" fmla="*/ 216 h 320"/>
              <a:gd name="T82" fmla="*/ 120 w 235"/>
              <a:gd name="T83" fmla="*/ 214 h 320"/>
              <a:gd name="T84" fmla="*/ 118 w 235"/>
              <a:gd name="T85" fmla="*/ 213 h 320"/>
              <a:gd name="T86" fmla="*/ 105 w 235"/>
              <a:gd name="T87" fmla="*/ 217 h 320"/>
              <a:gd name="T88" fmla="*/ 97 w 235"/>
              <a:gd name="T89" fmla="*/ 228 h 320"/>
              <a:gd name="T90" fmla="*/ 96 w 235"/>
              <a:gd name="T91" fmla="*/ 242 h 320"/>
              <a:gd name="T92" fmla="*/ 105 w 235"/>
              <a:gd name="T93" fmla="*/ 252 h 320"/>
              <a:gd name="T94" fmla="*/ 112 w 235"/>
              <a:gd name="T95" fmla="*/ 253 h 320"/>
              <a:gd name="T96" fmla="*/ 115 w 235"/>
              <a:gd name="T97" fmla="*/ 254 h 320"/>
              <a:gd name="T98" fmla="*/ 118 w 235"/>
              <a:gd name="T99" fmla="*/ 256 h 320"/>
              <a:gd name="T100" fmla="*/ 131 w 235"/>
              <a:gd name="T101" fmla="*/ 252 h 320"/>
              <a:gd name="T102" fmla="*/ 133 w 235"/>
              <a:gd name="T103" fmla="*/ 246 h 320"/>
              <a:gd name="T104" fmla="*/ 137 w 235"/>
              <a:gd name="T105" fmla="*/ 234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35" h="320">
                <a:moveTo>
                  <a:pt x="43" y="64"/>
                </a:moveTo>
                <a:cubicBezTo>
                  <a:pt x="43" y="58"/>
                  <a:pt x="48" y="53"/>
                  <a:pt x="54" y="53"/>
                </a:cubicBezTo>
                <a:cubicBezTo>
                  <a:pt x="182" y="53"/>
                  <a:pt x="182" y="53"/>
                  <a:pt x="182" y="53"/>
                </a:cubicBezTo>
                <a:cubicBezTo>
                  <a:pt x="188" y="53"/>
                  <a:pt x="192" y="58"/>
                  <a:pt x="192" y="64"/>
                </a:cubicBezTo>
                <a:cubicBezTo>
                  <a:pt x="192" y="70"/>
                  <a:pt x="188" y="74"/>
                  <a:pt x="182" y="74"/>
                </a:cubicBezTo>
                <a:cubicBezTo>
                  <a:pt x="54" y="74"/>
                  <a:pt x="54" y="74"/>
                  <a:pt x="54" y="74"/>
                </a:cubicBezTo>
                <a:cubicBezTo>
                  <a:pt x="48" y="74"/>
                  <a:pt x="43" y="70"/>
                  <a:pt x="43" y="64"/>
                </a:cubicBezTo>
                <a:close/>
                <a:moveTo>
                  <a:pt x="235" y="10"/>
                </a:moveTo>
                <a:cubicBezTo>
                  <a:pt x="235" y="309"/>
                  <a:pt x="235" y="309"/>
                  <a:pt x="235" y="309"/>
                </a:cubicBezTo>
                <a:cubicBezTo>
                  <a:pt x="235" y="315"/>
                  <a:pt x="230" y="320"/>
                  <a:pt x="224" y="320"/>
                </a:cubicBezTo>
                <a:cubicBezTo>
                  <a:pt x="11" y="320"/>
                  <a:pt x="11" y="320"/>
                  <a:pt x="11" y="320"/>
                </a:cubicBezTo>
                <a:cubicBezTo>
                  <a:pt x="5" y="320"/>
                  <a:pt x="0" y="315"/>
                  <a:pt x="0" y="309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4"/>
                  <a:pt x="5" y="0"/>
                  <a:pt x="11" y="0"/>
                </a:cubicBezTo>
                <a:cubicBezTo>
                  <a:pt x="224" y="0"/>
                  <a:pt x="224" y="0"/>
                  <a:pt x="224" y="0"/>
                </a:cubicBezTo>
                <a:cubicBezTo>
                  <a:pt x="230" y="0"/>
                  <a:pt x="235" y="4"/>
                  <a:pt x="235" y="10"/>
                </a:cubicBezTo>
                <a:close/>
                <a:moveTo>
                  <a:pt x="214" y="21"/>
                </a:moveTo>
                <a:cubicBezTo>
                  <a:pt x="22" y="21"/>
                  <a:pt x="22" y="21"/>
                  <a:pt x="22" y="21"/>
                </a:cubicBezTo>
                <a:cubicBezTo>
                  <a:pt x="22" y="298"/>
                  <a:pt x="22" y="298"/>
                  <a:pt x="22" y="298"/>
                </a:cubicBezTo>
                <a:cubicBezTo>
                  <a:pt x="214" y="298"/>
                  <a:pt x="214" y="298"/>
                  <a:pt x="214" y="298"/>
                </a:cubicBezTo>
                <a:lnTo>
                  <a:pt x="214" y="21"/>
                </a:lnTo>
                <a:close/>
                <a:moveTo>
                  <a:pt x="54" y="160"/>
                </a:moveTo>
                <a:cubicBezTo>
                  <a:pt x="182" y="160"/>
                  <a:pt x="182" y="160"/>
                  <a:pt x="182" y="160"/>
                </a:cubicBezTo>
                <a:cubicBezTo>
                  <a:pt x="188" y="160"/>
                  <a:pt x="192" y="155"/>
                  <a:pt x="192" y="149"/>
                </a:cubicBezTo>
                <a:cubicBezTo>
                  <a:pt x="192" y="143"/>
                  <a:pt x="188" y="138"/>
                  <a:pt x="182" y="138"/>
                </a:cubicBezTo>
                <a:cubicBezTo>
                  <a:pt x="54" y="138"/>
                  <a:pt x="54" y="138"/>
                  <a:pt x="54" y="138"/>
                </a:cubicBezTo>
                <a:cubicBezTo>
                  <a:pt x="48" y="138"/>
                  <a:pt x="43" y="143"/>
                  <a:pt x="43" y="149"/>
                </a:cubicBezTo>
                <a:cubicBezTo>
                  <a:pt x="43" y="155"/>
                  <a:pt x="48" y="160"/>
                  <a:pt x="54" y="160"/>
                </a:cubicBezTo>
                <a:close/>
                <a:moveTo>
                  <a:pt x="54" y="117"/>
                </a:moveTo>
                <a:cubicBezTo>
                  <a:pt x="182" y="117"/>
                  <a:pt x="182" y="117"/>
                  <a:pt x="182" y="117"/>
                </a:cubicBezTo>
                <a:cubicBezTo>
                  <a:pt x="188" y="117"/>
                  <a:pt x="192" y="112"/>
                  <a:pt x="192" y="106"/>
                </a:cubicBezTo>
                <a:cubicBezTo>
                  <a:pt x="192" y="100"/>
                  <a:pt x="188" y="96"/>
                  <a:pt x="182" y="96"/>
                </a:cubicBezTo>
                <a:cubicBezTo>
                  <a:pt x="54" y="96"/>
                  <a:pt x="54" y="96"/>
                  <a:pt x="54" y="96"/>
                </a:cubicBezTo>
                <a:cubicBezTo>
                  <a:pt x="48" y="96"/>
                  <a:pt x="43" y="100"/>
                  <a:pt x="43" y="106"/>
                </a:cubicBezTo>
                <a:cubicBezTo>
                  <a:pt x="43" y="112"/>
                  <a:pt x="48" y="117"/>
                  <a:pt x="54" y="117"/>
                </a:cubicBezTo>
                <a:close/>
                <a:moveTo>
                  <a:pt x="159" y="233"/>
                </a:moveTo>
                <a:cubicBezTo>
                  <a:pt x="159" y="234"/>
                  <a:pt x="159" y="234"/>
                  <a:pt x="159" y="234"/>
                </a:cubicBezTo>
                <a:cubicBezTo>
                  <a:pt x="159" y="235"/>
                  <a:pt x="159" y="235"/>
                  <a:pt x="159" y="235"/>
                </a:cubicBezTo>
                <a:cubicBezTo>
                  <a:pt x="160" y="238"/>
                  <a:pt x="162" y="243"/>
                  <a:pt x="160" y="248"/>
                </a:cubicBezTo>
                <a:cubicBezTo>
                  <a:pt x="158" y="254"/>
                  <a:pt x="154" y="256"/>
                  <a:pt x="151" y="258"/>
                </a:cubicBezTo>
                <a:cubicBezTo>
                  <a:pt x="151" y="258"/>
                  <a:pt x="151" y="258"/>
                  <a:pt x="151" y="258"/>
                </a:cubicBezTo>
                <a:cubicBezTo>
                  <a:pt x="151" y="259"/>
                  <a:pt x="151" y="259"/>
                  <a:pt x="151" y="259"/>
                </a:cubicBezTo>
                <a:cubicBezTo>
                  <a:pt x="150" y="262"/>
                  <a:pt x="148" y="267"/>
                  <a:pt x="144" y="270"/>
                </a:cubicBezTo>
                <a:cubicBezTo>
                  <a:pt x="139" y="274"/>
                  <a:pt x="134" y="274"/>
                  <a:pt x="131" y="273"/>
                </a:cubicBezTo>
                <a:cubicBezTo>
                  <a:pt x="131" y="273"/>
                  <a:pt x="131" y="273"/>
                  <a:pt x="130" y="273"/>
                </a:cubicBezTo>
                <a:cubicBezTo>
                  <a:pt x="130" y="273"/>
                  <a:pt x="130" y="274"/>
                  <a:pt x="130" y="274"/>
                </a:cubicBezTo>
                <a:cubicBezTo>
                  <a:pt x="127" y="276"/>
                  <a:pt x="123" y="279"/>
                  <a:pt x="118" y="279"/>
                </a:cubicBezTo>
                <a:cubicBezTo>
                  <a:pt x="112" y="279"/>
                  <a:pt x="108" y="276"/>
                  <a:pt x="105" y="274"/>
                </a:cubicBezTo>
                <a:cubicBezTo>
                  <a:pt x="105" y="274"/>
                  <a:pt x="105" y="273"/>
                  <a:pt x="105" y="273"/>
                </a:cubicBezTo>
                <a:cubicBezTo>
                  <a:pt x="105" y="273"/>
                  <a:pt x="104" y="273"/>
                  <a:pt x="104" y="273"/>
                </a:cubicBezTo>
                <a:cubicBezTo>
                  <a:pt x="101" y="274"/>
                  <a:pt x="96" y="274"/>
                  <a:pt x="91" y="270"/>
                </a:cubicBezTo>
                <a:cubicBezTo>
                  <a:pt x="87" y="267"/>
                  <a:pt x="86" y="262"/>
                  <a:pt x="85" y="259"/>
                </a:cubicBezTo>
                <a:cubicBezTo>
                  <a:pt x="85" y="259"/>
                  <a:pt x="85" y="259"/>
                  <a:pt x="85" y="258"/>
                </a:cubicBezTo>
                <a:cubicBezTo>
                  <a:pt x="84" y="258"/>
                  <a:pt x="84" y="258"/>
                  <a:pt x="84" y="258"/>
                </a:cubicBezTo>
                <a:cubicBezTo>
                  <a:pt x="81" y="256"/>
                  <a:pt x="77" y="254"/>
                  <a:pt x="75" y="248"/>
                </a:cubicBezTo>
                <a:cubicBezTo>
                  <a:pt x="74" y="243"/>
                  <a:pt x="75" y="238"/>
                  <a:pt x="76" y="235"/>
                </a:cubicBezTo>
                <a:cubicBezTo>
                  <a:pt x="77" y="235"/>
                  <a:pt x="77" y="235"/>
                  <a:pt x="77" y="234"/>
                </a:cubicBezTo>
                <a:cubicBezTo>
                  <a:pt x="77" y="234"/>
                  <a:pt x="77" y="234"/>
                  <a:pt x="76" y="233"/>
                </a:cubicBezTo>
                <a:cubicBezTo>
                  <a:pt x="75" y="231"/>
                  <a:pt x="74" y="226"/>
                  <a:pt x="75" y="221"/>
                </a:cubicBezTo>
                <a:cubicBezTo>
                  <a:pt x="77" y="215"/>
                  <a:pt x="81" y="212"/>
                  <a:pt x="84" y="211"/>
                </a:cubicBezTo>
                <a:cubicBezTo>
                  <a:pt x="84" y="211"/>
                  <a:pt x="84" y="210"/>
                  <a:pt x="85" y="210"/>
                </a:cubicBezTo>
                <a:cubicBezTo>
                  <a:pt x="85" y="210"/>
                  <a:pt x="85" y="210"/>
                  <a:pt x="85" y="210"/>
                </a:cubicBezTo>
                <a:cubicBezTo>
                  <a:pt x="86" y="207"/>
                  <a:pt x="87" y="202"/>
                  <a:pt x="91" y="198"/>
                </a:cubicBezTo>
                <a:cubicBezTo>
                  <a:pt x="96" y="195"/>
                  <a:pt x="101" y="195"/>
                  <a:pt x="104" y="195"/>
                </a:cubicBezTo>
                <a:cubicBezTo>
                  <a:pt x="104" y="195"/>
                  <a:pt x="105" y="195"/>
                  <a:pt x="105" y="195"/>
                </a:cubicBezTo>
                <a:cubicBezTo>
                  <a:pt x="105" y="195"/>
                  <a:pt x="105" y="195"/>
                  <a:pt x="105" y="195"/>
                </a:cubicBezTo>
                <a:cubicBezTo>
                  <a:pt x="108" y="193"/>
                  <a:pt x="112" y="190"/>
                  <a:pt x="118" y="190"/>
                </a:cubicBezTo>
                <a:cubicBezTo>
                  <a:pt x="123" y="190"/>
                  <a:pt x="127" y="193"/>
                  <a:pt x="130" y="195"/>
                </a:cubicBezTo>
                <a:cubicBezTo>
                  <a:pt x="130" y="195"/>
                  <a:pt x="130" y="195"/>
                  <a:pt x="130" y="195"/>
                </a:cubicBezTo>
                <a:cubicBezTo>
                  <a:pt x="131" y="195"/>
                  <a:pt x="131" y="195"/>
                  <a:pt x="131" y="195"/>
                </a:cubicBezTo>
                <a:cubicBezTo>
                  <a:pt x="134" y="195"/>
                  <a:pt x="139" y="195"/>
                  <a:pt x="144" y="198"/>
                </a:cubicBezTo>
                <a:cubicBezTo>
                  <a:pt x="148" y="202"/>
                  <a:pt x="150" y="207"/>
                  <a:pt x="151" y="210"/>
                </a:cubicBezTo>
                <a:cubicBezTo>
                  <a:pt x="151" y="210"/>
                  <a:pt x="151" y="210"/>
                  <a:pt x="151" y="210"/>
                </a:cubicBezTo>
                <a:cubicBezTo>
                  <a:pt x="151" y="210"/>
                  <a:pt x="151" y="211"/>
                  <a:pt x="151" y="211"/>
                </a:cubicBezTo>
                <a:cubicBezTo>
                  <a:pt x="154" y="212"/>
                  <a:pt x="158" y="215"/>
                  <a:pt x="160" y="221"/>
                </a:cubicBezTo>
                <a:cubicBezTo>
                  <a:pt x="162" y="226"/>
                  <a:pt x="160" y="231"/>
                  <a:pt x="159" y="233"/>
                </a:cubicBezTo>
                <a:close/>
                <a:moveTo>
                  <a:pt x="137" y="234"/>
                </a:moveTo>
                <a:cubicBezTo>
                  <a:pt x="137" y="231"/>
                  <a:pt x="139" y="229"/>
                  <a:pt x="139" y="228"/>
                </a:cubicBezTo>
                <a:cubicBezTo>
                  <a:pt x="138" y="226"/>
                  <a:pt x="135" y="225"/>
                  <a:pt x="133" y="223"/>
                </a:cubicBezTo>
                <a:cubicBezTo>
                  <a:pt x="132" y="221"/>
                  <a:pt x="131" y="219"/>
                  <a:pt x="130" y="217"/>
                </a:cubicBezTo>
                <a:cubicBezTo>
                  <a:pt x="129" y="217"/>
                  <a:pt x="127" y="217"/>
                  <a:pt x="125" y="216"/>
                </a:cubicBezTo>
                <a:cubicBezTo>
                  <a:pt x="125" y="216"/>
                  <a:pt x="124" y="216"/>
                  <a:pt x="124" y="216"/>
                </a:cubicBezTo>
                <a:cubicBezTo>
                  <a:pt x="123" y="216"/>
                  <a:pt x="123" y="216"/>
                  <a:pt x="123" y="216"/>
                </a:cubicBezTo>
                <a:cubicBezTo>
                  <a:pt x="122" y="215"/>
                  <a:pt x="121" y="215"/>
                  <a:pt x="120" y="214"/>
                </a:cubicBezTo>
                <a:cubicBezTo>
                  <a:pt x="120" y="214"/>
                  <a:pt x="120" y="214"/>
                  <a:pt x="119" y="214"/>
                </a:cubicBezTo>
                <a:cubicBezTo>
                  <a:pt x="119" y="213"/>
                  <a:pt x="118" y="213"/>
                  <a:pt x="118" y="213"/>
                </a:cubicBezTo>
                <a:cubicBezTo>
                  <a:pt x="116" y="214"/>
                  <a:pt x="114" y="215"/>
                  <a:pt x="112" y="216"/>
                </a:cubicBezTo>
                <a:cubicBezTo>
                  <a:pt x="109" y="217"/>
                  <a:pt x="107" y="217"/>
                  <a:pt x="105" y="217"/>
                </a:cubicBezTo>
                <a:cubicBezTo>
                  <a:pt x="104" y="219"/>
                  <a:pt x="103" y="221"/>
                  <a:pt x="101" y="223"/>
                </a:cubicBezTo>
                <a:cubicBezTo>
                  <a:pt x="100" y="225"/>
                  <a:pt x="98" y="227"/>
                  <a:pt x="97" y="228"/>
                </a:cubicBezTo>
                <a:cubicBezTo>
                  <a:pt x="97" y="230"/>
                  <a:pt x="98" y="232"/>
                  <a:pt x="98" y="235"/>
                </a:cubicBezTo>
                <a:cubicBezTo>
                  <a:pt x="98" y="237"/>
                  <a:pt x="97" y="240"/>
                  <a:pt x="96" y="242"/>
                </a:cubicBezTo>
                <a:cubicBezTo>
                  <a:pt x="98" y="243"/>
                  <a:pt x="100" y="244"/>
                  <a:pt x="102" y="246"/>
                </a:cubicBezTo>
                <a:cubicBezTo>
                  <a:pt x="103" y="248"/>
                  <a:pt x="104" y="250"/>
                  <a:pt x="105" y="252"/>
                </a:cubicBezTo>
                <a:cubicBezTo>
                  <a:pt x="106" y="252"/>
                  <a:pt x="108" y="252"/>
                  <a:pt x="110" y="252"/>
                </a:cubicBezTo>
                <a:cubicBezTo>
                  <a:pt x="111" y="253"/>
                  <a:pt x="111" y="253"/>
                  <a:pt x="112" y="253"/>
                </a:cubicBezTo>
                <a:cubicBezTo>
                  <a:pt x="112" y="253"/>
                  <a:pt x="112" y="253"/>
                  <a:pt x="112" y="253"/>
                </a:cubicBezTo>
                <a:cubicBezTo>
                  <a:pt x="113" y="253"/>
                  <a:pt x="114" y="254"/>
                  <a:pt x="115" y="254"/>
                </a:cubicBezTo>
                <a:cubicBezTo>
                  <a:pt x="115" y="255"/>
                  <a:pt x="116" y="255"/>
                  <a:pt x="116" y="255"/>
                </a:cubicBezTo>
                <a:cubicBezTo>
                  <a:pt x="117" y="255"/>
                  <a:pt x="117" y="256"/>
                  <a:pt x="118" y="256"/>
                </a:cubicBezTo>
                <a:cubicBezTo>
                  <a:pt x="119" y="255"/>
                  <a:pt x="121" y="254"/>
                  <a:pt x="124" y="253"/>
                </a:cubicBezTo>
                <a:cubicBezTo>
                  <a:pt x="126" y="252"/>
                  <a:pt x="129" y="252"/>
                  <a:pt x="131" y="252"/>
                </a:cubicBezTo>
                <a:cubicBezTo>
                  <a:pt x="131" y="252"/>
                  <a:pt x="131" y="252"/>
                  <a:pt x="131" y="252"/>
                </a:cubicBezTo>
                <a:cubicBezTo>
                  <a:pt x="131" y="250"/>
                  <a:pt x="132" y="248"/>
                  <a:pt x="133" y="246"/>
                </a:cubicBezTo>
                <a:cubicBezTo>
                  <a:pt x="135" y="244"/>
                  <a:pt x="137" y="242"/>
                  <a:pt x="139" y="241"/>
                </a:cubicBezTo>
                <a:cubicBezTo>
                  <a:pt x="138" y="239"/>
                  <a:pt x="137" y="237"/>
                  <a:pt x="137" y="234"/>
                </a:cubicBez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07E42088-A4C4-4AA1-6598-2B27AE704CF1}"/>
              </a:ext>
            </a:extLst>
          </p:cNvPr>
          <p:cNvSpPr/>
          <p:nvPr/>
        </p:nvSpPr>
        <p:spPr>
          <a:xfrm>
            <a:off x="3763644" y="1446286"/>
            <a:ext cx="216000" cy="216000"/>
          </a:xfrm>
          <a:prstGeom prst="ellipse">
            <a:avLst/>
          </a:prstGeom>
          <a:solidFill>
            <a:srgbClr val="75787B"/>
          </a:solidFill>
          <a:ln w="127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5AAA3F45-11D5-615F-FCA2-6EF79B413711}"/>
              </a:ext>
            </a:extLst>
          </p:cNvPr>
          <p:cNvSpPr/>
          <p:nvPr/>
        </p:nvSpPr>
        <p:spPr>
          <a:xfrm>
            <a:off x="4965946" y="2116098"/>
            <a:ext cx="2110391" cy="658519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400" b="1" dirty="0">
                <a:solidFill>
                  <a:srgbClr val="012169"/>
                </a:solidFill>
                <a:cs typeface="Calibri" panose="020F0502020204030204" pitchFamily="34" charset="0"/>
              </a:rPr>
              <a:t>Poskytovatel</a:t>
            </a:r>
          </a:p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400" b="1" dirty="0">
                <a:solidFill>
                  <a:srgbClr val="012169"/>
                </a:solidFill>
                <a:cs typeface="Calibri" panose="020F0502020204030204" pitchFamily="34" charset="0"/>
              </a:rPr>
              <a:t>Centrálních prvků C-ITS</a:t>
            </a:r>
          </a:p>
        </p:txBody>
      </p:sp>
      <p:grpSp>
        <p:nvGrpSpPr>
          <p:cNvPr id="291" name="Group 290">
            <a:extLst>
              <a:ext uri="{FF2B5EF4-FFF2-40B4-BE49-F238E27FC236}">
                <a16:creationId xmlns:a16="http://schemas.microsoft.com/office/drawing/2014/main" id="{26EADE4F-3EA6-2C67-021E-991667B9961E}"/>
              </a:ext>
            </a:extLst>
          </p:cNvPr>
          <p:cNvGrpSpPr>
            <a:grpSpLocks noChangeAspect="1"/>
          </p:cNvGrpSpPr>
          <p:nvPr/>
        </p:nvGrpSpPr>
        <p:grpSpPr>
          <a:xfrm>
            <a:off x="5073533" y="1758687"/>
            <a:ext cx="404283" cy="360000"/>
            <a:chOff x="5061952" y="1170650"/>
            <a:chExt cx="612494" cy="545403"/>
          </a:xfrm>
          <a:solidFill>
            <a:srgbClr val="012169"/>
          </a:solidFill>
        </p:grpSpPr>
        <p:sp>
          <p:nvSpPr>
            <p:cNvPr id="292" name="Freeform 464">
              <a:extLst>
                <a:ext uri="{FF2B5EF4-FFF2-40B4-BE49-F238E27FC236}">
                  <a16:creationId xmlns:a16="http://schemas.microsoft.com/office/drawing/2014/main" id="{9D3C72C6-455F-38A3-1AB1-4F430F225FB8}"/>
                </a:ext>
              </a:extLst>
            </p:cNvPr>
            <p:cNvSpPr>
              <a:spLocks noEditPoints="1"/>
            </p:cNvSpPr>
            <p:nvPr/>
          </p:nvSpPr>
          <p:spPr bwMode="auto">
            <a:xfrm rot="5400000" flipV="1">
              <a:off x="5477509" y="1471672"/>
              <a:ext cx="252000" cy="141874"/>
            </a:xfrm>
            <a:custGeom>
              <a:avLst/>
              <a:gdLst>
                <a:gd name="T0" fmla="*/ 309 w 320"/>
                <a:gd name="T1" fmla="*/ 53 h 128"/>
                <a:gd name="T2" fmla="*/ 127 w 320"/>
                <a:gd name="T3" fmla="*/ 53 h 128"/>
                <a:gd name="T4" fmla="*/ 64 w 320"/>
                <a:gd name="T5" fmla="*/ 0 h 128"/>
                <a:gd name="T6" fmla="*/ 0 w 320"/>
                <a:gd name="T7" fmla="*/ 64 h 128"/>
                <a:gd name="T8" fmla="*/ 64 w 320"/>
                <a:gd name="T9" fmla="*/ 128 h 128"/>
                <a:gd name="T10" fmla="*/ 127 w 320"/>
                <a:gd name="T11" fmla="*/ 74 h 128"/>
                <a:gd name="T12" fmla="*/ 256 w 320"/>
                <a:gd name="T13" fmla="*/ 74 h 128"/>
                <a:gd name="T14" fmla="*/ 256 w 320"/>
                <a:gd name="T15" fmla="*/ 96 h 128"/>
                <a:gd name="T16" fmla="*/ 266 w 320"/>
                <a:gd name="T17" fmla="*/ 106 h 128"/>
                <a:gd name="T18" fmla="*/ 277 w 320"/>
                <a:gd name="T19" fmla="*/ 96 h 128"/>
                <a:gd name="T20" fmla="*/ 277 w 320"/>
                <a:gd name="T21" fmla="*/ 74 h 128"/>
                <a:gd name="T22" fmla="*/ 298 w 320"/>
                <a:gd name="T23" fmla="*/ 74 h 128"/>
                <a:gd name="T24" fmla="*/ 298 w 320"/>
                <a:gd name="T25" fmla="*/ 117 h 128"/>
                <a:gd name="T26" fmla="*/ 309 w 320"/>
                <a:gd name="T27" fmla="*/ 128 h 128"/>
                <a:gd name="T28" fmla="*/ 320 w 320"/>
                <a:gd name="T29" fmla="*/ 117 h 128"/>
                <a:gd name="T30" fmla="*/ 320 w 320"/>
                <a:gd name="T31" fmla="*/ 64 h 128"/>
                <a:gd name="T32" fmla="*/ 309 w 320"/>
                <a:gd name="T33" fmla="*/ 53 h 128"/>
                <a:gd name="T34" fmla="*/ 64 w 320"/>
                <a:gd name="T35" fmla="*/ 106 h 128"/>
                <a:gd name="T36" fmla="*/ 21 w 320"/>
                <a:gd name="T37" fmla="*/ 64 h 128"/>
                <a:gd name="T38" fmla="*/ 64 w 320"/>
                <a:gd name="T39" fmla="*/ 21 h 128"/>
                <a:gd name="T40" fmla="*/ 106 w 320"/>
                <a:gd name="T41" fmla="*/ 64 h 128"/>
                <a:gd name="T42" fmla="*/ 64 w 320"/>
                <a:gd name="T43" fmla="*/ 10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0" h="128">
                  <a:moveTo>
                    <a:pt x="309" y="53"/>
                  </a:moveTo>
                  <a:cubicBezTo>
                    <a:pt x="127" y="53"/>
                    <a:pt x="127" y="53"/>
                    <a:pt x="127" y="53"/>
                  </a:cubicBezTo>
                  <a:cubicBezTo>
                    <a:pt x="122" y="23"/>
                    <a:pt x="95" y="0"/>
                    <a:pt x="64" y="0"/>
                  </a:cubicBezTo>
                  <a:cubicBezTo>
                    <a:pt x="28" y="0"/>
                    <a:pt x="0" y="28"/>
                    <a:pt x="0" y="64"/>
                  </a:cubicBezTo>
                  <a:cubicBezTo>
                    <a:pt x="0" y="99"/>
                    <a:pt x="28" y="128"/>
                    <a:pt x="64" y="128"/>
                  </a:cubicBezTo>
                  <a:cubicBezTo>
                    <a:pt x="95" y="128"/>
                    <a:pt x="122" y="105"/>
                    <a:pt x="127" y="74"/>
                  </a:cubicBezTo>
                  <a:cubicBezTo>
                    <a:pt x="256" y="74"/>
                    <a:pt x="256" y="74"/>
                    <a:pt x="256" y="74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102"/>
                    <a:pt x="260" y="106"/>
                    <a:pt x="266" y="106"/>
                  </a:cubicBezTo>
                  <a:cubicBezTo>
                    <a:pt x="272" y="106"/>
                    <a:pt x="277" y="102"/>
                    <a:pt x="277" y="96"/>
                  </a:cubicBezTo>
                  <a:cubicBezTo>
                    <a:pt x="277" y="74"/>
                    <a:pt x="277" y="74"/>
                    <a:pt x="277" y="74"/>
                  </a:cubicBezTo>
                  <a:cubicBezTo>
                    <a:pt x="298" y="74"/>
                    <a:pt x="298" y="74"/>
                    <a:pt x="298" y="74"/>
                  </a:cubicBezTo>
                  <a:cubicBezTo>
                    <a:pt x="298" y="117"/>
                    <a:pt x="298" y="117"/>
                    <a:pt x="298" y="117"/>
                  </a:cubicBezTo>
                  <a:cubicBezTo>
                    <a:pt x="298" y="123"/>
                    <a:pt x="303" y="128"/>
                    <a:pt x="309" y="128"/>
                  </a:cubicBezTo>
                  <a:cubicBezTo>
                    <a:pt x="315" y="128"/>
                    <a:pt x="320" y="123"/>
                    <a:pt x="320" y="117"/>
                  </a:cubicBezTo>
                  <a:cubicBezTo>
                    <a:pt x="320" y="64"/>
                    <a:pt x="320" y="64"/>
                    <a:pt x="320" y="64"/>
                  </a:cubicBezTo>
                  <a:cubicBezTo>
                    <a:pt x="320" y="58"/>
                    <a:pt x="315" y="53"/>
                    <a:pt x="309" y="53"/>
                  </a:cubicBezTo>
                  <a:close/>
                  <a:moveTo>
                    <a:pt x="64" y="106"/>
                  </a:moveTo>
                  <a:cubicBezTo>
                    <a:pt x="40" y="106"/>
                    <a:pt x="21" y="87"/>
                    <a:pt x="21" y="64"/>
                  </a:cubicBezTo>
                  <a:cubicBezTo>
                    <a:pt x="21" y="40"/>
                    <a:pt x="40" y="21"/>
                    <a:pt x="64" y="21"/>
                  </a:cubicBezTo>
                  <a:cubicBezTo>
                    <a:pt x="87" y="21"/>
                    <a:pt x="106" y="40"/>
                    <a:pt x="106" y="64"/>
                  </a:cubicBezTo>
                  <a:cubicBezTo>
                    <a:pt x="106" y="87"/>
                    <a:pt x="87" y="106"/>
                    <a:pt x="64" y="1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/>
              </a:endParaRPr>
            </a:p>
          </p:txBody>
        </p:sp>
        <p:grpSp>
          <p:nvGrpSpPr>
            <p:cNvPr id="293" name="Group 292">
              <a:extLst>
                <a:ext uri="{FF2B5EF4-FFF2-40B4-BE49-F238E27FC236}">
                  <a16:creationId xmlns:a16="http://schemas.microsoft.com/office/drawing/2014/main" id="{EF21E1A0-F353-A8A6-00CF-763DDB240063}"/>
                </a:ext>
              </a:extLst>
            </p:cNvPr>
            <p:cNvGrpSpPr/>
            <p:nvPr/>
          </p:nvGrpSpPr>
          <p:grpSpPr>
            <a:xfrm>
              <a:off x="5061952" y="1209279"/>
              <a:ext cx="464932" cy="506774"/>
              <a:chOff x="3597045" y="642734"/>
              <a:chExt cx="1996732" cy="2230815"/>
            </a:xfrm>
            <a:grpFill/>
          </p:grpSpPr>
          <p:sp>
            <p:nvSpPr>
              <p:cNvPr id="295" name="Freeform 7">
                <a:extLst>
                  <a:ext uri="{FF2B5EF4-FFF2-40B4-BE49-F238E27FC236}">
                    <a16:creationId xmlns:a16="http://schemas.microsoft.com/office/drawing/2014/main" id="{C11CF3EC-4F1D-496D-A542-C87378B9AD7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97045" y="642734"/>
                <a:ext cx="860240" cy="2085309"/>
              </a:xfrm>
              <a:custGeom>
                <a:avLst/>
                <a:gdLst>
                  <a:gd name="T0" fmla="*/ 86 w 149"/>
                  <a:gd name="T1" fmla="*/ 290 h 348"/>
                  <a:gd name="T2" fmla="*/ 86 w 149"/>
                  <a:gd name="T3" fmla="*/ 290 h 348"/>
                  <a:gd name="T4" fmla="*/ 74 w 149"/>
                  <a:gd name="T5" fmla="*/ 302 h 348"/>
                  <a:gd name="T6" fmla="*/ 62 w 149"/>
                  <a:gd name="T7" fmla="*/ 290 h 348"/>
                  <a:gd name="T8" fmla="*/ 74 w 149"/>
                  <a:gd name="T9" fmla="*/ 278 h 348"/>
                  <a:gd name="T10" fmla="*/ 86 w 149"/>
                  <a:gd name="T11" fmla="*/ 290 h 348"/>
                  <a:gd name="T12" fmla="*/ 149 w 149"/>
                  <a:gd name="T13" fmla="*/ 24 h 348"/>
                  <a:gd name="T14" fmla="*/ 149 w 149"/>
                  <a:gd name="T15" fmla="*/ 24 h 348"/>
                  <a:gd name="T16" fmla="*/ 149 w 149"/>
                  <a:gd name="T17" fmla="*/ 325 h 348"/>
                  <a:gd name="T18" fmla="*/ 124 w 149"/>
                  <a:gd name="T19" fmla="*/ 348 h 348"/>
                  <a:gd name="T20" fmla="*/ 25 w 149"/>
                  <a:gd name="T21" fmla="*/ 348 h 348"/>
                  <a:gd name="T22" fmla="*/ 0 w 149"/>
                  <a:gd name="T23" fmla="*/ 325 h 348"/>
                  <a:gd name="T24" fmla="*/ 0 w 149"/>
                  <a:gd name="T25" fmla="*/ 24 h 348"/>
                  <a:gd name="T26" fmla="*/ 25 w 149"/>
                  <a:gd name="T27" fmla="*/ 0 h 348"/>
                  <a:gd name="T28" fmla="*/ 124 w 149"/>
                  <a:gd name="T29" fmla="*/ 0 h 348"/>
                  <a:gd name="T30" fmla="*/ 149 w 149"/>
                  <a:gd name="T31" fmla="*/ 24 h 348"/>
                  <a:gd name="T32" fmla="*/ 126 w 149"/>
                  <a:gd name="T33" fmla="*/ 324 h 348"/>
                  <a:gd name="T34" fmla="*/ 126 w 149"/>
                  <a:gd name="T35" fmla="*/ 324 h 348"/>
                  <a:gd name="T36" fmla="*/ 126 w 149"/>
                  <a:gd name="T37" fmla="*/ 24 h 348"/>
                  <a:gd name="T38" fmla="*/ 22 w 149"/>
                  <a:gd name="T39" fmla="*/ 24 h 348"/>
                  <a:gd name="T40" fmla="*/ 22 w 149"/>
                  <a:gd name="T41" fmla="*/ 325 h 348"/>
                  <a:gd name="T42" fmla="*/ 124 w 149"/>
                  <a:gd name="T43" fmla="*/ 325 h 348"/>
                  <a:gd name="T44" fmla="*/ 126 w 149"/>
                  <a:gd name="T45" fmla="*/ 324 h 348"/>
                  <a:gd name="T46" fmla="*/ 114 w 149"/>
                  <a:gd name="T47" fmla="*/ 47 h 348"/>
                  <a:gd name="T48" fmla="*/ 114 w 149"/>
                  <a:gd name="T49" fmla="*/ 47 h 348"/>
                  <a:gd name="T50" fmla="*/ 114 w 149"/>
                  <a:gd name="T51" fmla="*/ 244 h 348"/>
                  <a:gd name="T52" fmla="*/ 102 w 149"/>
                  <a:gd name="T53" fmla="*/ 256 h 348"/>
                  <a:gd name="T54" fmla="*/ 46 w 149"/>
                  <a:gd name="T55" fmla="*/ 256 h 348"/>
                  <a:gd name="T56" fmla="*/ 34 w 149"/>
                  <a:gd name="T57" fmla="*/ 244 h 348"/>
                  <a:gd name="T58" fmla="*/ 34 w 149"/>
                  <a:gd name="T59" fmla="*/ 47 h 348"/>
                  <a:gd name="T60" fmla="*/ 46 w 149"/>
                  <a:gd name="T61" fmla="*/ 35 h 348"/>
                  <a:gd name="T62" fmla="*/ 102 w 149"/>
                  <a:gd name="T63" fmla="*/ 35 h 348"/>
                  <a:gd name="T64" fmla="*/ 114 w 149"/>
                  <a:gd name="T65" fmla="*/ 47 h 348"/>
                  <a:gd name="T66" fmla="*/ 57 w 149"/>
                  <a:gd name="T67" fmla="*/ 233 h 348"/>
                  <a:gd name="T68" fmla="*/ 57 w 149"/>
                  <a:gd name="T69" fmla="*/ 233 h 348"/>
                  <a:gd name="T70" fmla="*/ 91 w 149"/>
                  <a:gd name="T71" fmla="*/ 233 h 348"/>
                  <a:gd name="T72" fmla="*/ 91 w 149"/>
                  <a:gd name="T73" fmla="*/ 59 h 348"/>
                  <a:gd name="T74" fmla="*/ 57 w 149"/>
                  <a:gd name="T75" fmla="*/ 59 h 348"/>
                  <a:gd name="T76" fmla="*/ 57 w 149"/>
                  <a:gd name="T77" fmla="*/ 233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49" h="348">
                    <a:moveTo>
                      <a:pt x="86" y="290"/>
                    </a:moveTo>
                    <a:lnTo>
                      <a:pt x="86" y="290"/>
                    </a:lnTo>
                    <a:cubicBezTo>
                      <a:pt x="86" y="297"/>
                      <a:pt x="81" y="302"/>
                      <a:pt x="74" y="302"/>
                    </a:cubicBezTo>
                    <a:cubicBezTo>
                      <a:pt x="68" y="302"/>
                      <a:pt x="62" y="297"/>
                      <a:pt x="62" y="290"/>
                    </a:cubicBezTo>
                    <a:cubicBezTo>
                      <a:pt x="62" y="284"/>
                      <a:pt x="68" y="278"/>
                      <a:pt x="74" y="278"/>
                    </a:cubicBezTo>
                    <a:cubicBezTo>
                      <a:pt x="81" y="278"/>
                      <a:pt x="86" y="284"/>
                      <a:pt x="86" y="290"/>
                    </a:cubicBezTo>
                    <a:close/>
                    <a:moveTo>
                      <a:pt x="149" y="24"/>
                    </a:moveTo>
                    <a:lnTo>
                      <a:pt x="149" y="24"/>
                    </a:lnTo>
                    <a:lnTo>
                      <a:pt x="149" y="325"/>
                    </a:lnTo>
                    <a:cubicBezTo>
                      <a:pt x="149" y="338"/>
                      <a:pt x="138" y="348"/>
                      <a:pt x="124" y="348"/>
                    </a:cubicBezTo>
                    <a:lnTo>
                      <a:pt x="25" y="348"/>
                    </a:lnTo>
                    <a:cubicBezTo>
                      <a:pt x="11" y="348"/>
                      <a:pt x="0" y="338"/>
                      <a:pt x="0" y="325"/>
                    </a:cubicBezTo>
                    <a:lnTo>
                      <a:pt x="0" y="24"/>
                    </a:lnTo>
                    <a:cubicBezTo>
                      <a:pt x="0" y="11"/>
                      <a:pt x="11" y="0"/>
                      <a:pt x="25" y="0"/>
                    </a:cubicBezTo>
                    <a:lnTo>
                      <a:pt x="124" y="0"/>
                    </a:lnTo>
                    <a:cubicBezTo>
                      <a:pt x="138" y="0"/>
                      <a:pt x="149" y="11"/>
                      <a:pt x="149" y="24"/>
                    </a:cubicBezTo>
                    <a:close/>
                    <a:moveTo>
                      <a:pt x="126" y="324"/>
                    </a:moveTo>
                    <a:lnTo>
                      <a:pt x="126" y="324"/>
                    </a:lnTo>
                    <a:lnTo>
                      <a:pt x="126" y="24"/>
                    </a:lnTo>
                    <a:lnTo>
                      <a:pt x="22" y="24"/>
                    </a:lnTo>
                    <a:lnTo>
                      <a:pt x="22" y="325"/>
                    </a:lnTo>
                    <a:lnTo>
                      <a:pt x="124" y="325"/>
                    </a:lnTo>
                    <a:cubicBezTo>
                      <a:pt x="125" y="325"/>
                      <a:pt x="126" y="325"/>
                      <a:pt x="126" y="324"/>
                    </a:cubicBezTo>
                    <a:close/>
                    <a:moveTo>
                      <a:pt x="114" y="47"/>
                    </a:moveTo>
                    <a:lnTo>
                      <a:pt x="114" y="47"/>
                    </a:lnTo>
                    <a:lnTo>
                      <a:pt x="114" y="244"/>
                    </a:lnTo>
                    <a:cubicBezTo>
                      <a:pt x="114" y="250"/>
                      <a:pt x="109" y="256"/>
                      <a:pt x="102" y="256"/>
                    </a:cubicBezTo>
                    <a:lnTo>
                      <a:pt x="46" y="256"/>
                    </a:lnTo>
                    <a:cubicBezTo>
                      <a:pt x="40" y="256"/>
                      <a:pt x="34" y="250"/>
                      <a:pt x="34" y="244"/>
                    </a:cubicBezTo>
                    <a:lnTo>
                      <a:pt x="34" y="47"/>
                    </a:lnTo>
                    <a:cubicBezTo>
                      <a:pt x="34" y="41"/>
                      <a:pt x="40" y="35"/>
                      <a:pt x="46" y="35"/>
                    </a:cubicBezTo>
                    <a:lnTo>
                      <a:pt x="102" y="35"/>
                    </a:lnTo>
                    <a:cubicBezTo>
                      <a:pt x="109" y="35"/>
                      <a:pt x="114" y="41"/>
                      <a:pt x="114" y="47"/>
                    </a:cubicBezTo>
                    <a:close/>
                    <a:moveTo>
                      <a:pt x="57" y="233"/>
                    </a:moveTo>
                    <a:lnTo>
                      <a:pt x="57" y="233"/>
                    </a:lnTo>
                    <a:lnTo>
                      <a:pt x="91" y="233"/>
                    </a:lnTo>
                    <a:lnTo>
                      <a:pt x="91" y="59"/>
                    </a:lnTo>
                    <a:lnTo>
                      <a:pt x="57" y="59"/>
                    </a:lnTo>
                    <a:lnTo>
                      <a:pt x="57" y="233"/>
                    </a:lnTo>
                    <a:close/>
                  </a:path>
                </a:pathLst>
              </a:custGeom>
              <a:grpFill/>
              <a:ln w="12700">
                <a:solidFill>
                  <a:sysClr val="window" lastClr="FFF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alibri" panose="020F0502020204030204" pitchFamily="34" charset="0"/>
                </a:endParaRPr>
              </a:p>
            </p:txBody>
          </p:sp>
          <p:grpSp>
            <p:nvGrpSpPr>
              <p:cNvPr id="296" name="Group 295">
                <a:extLst>
                  <a:ext uri="{FF2B5EF4-FFF2-40B4-BE49-F238E27FC236}">
                    <a16:creationId xmlns:a16="http://schemas.microsoft.com/office/drawing/2014/main" id="{FBFE5D65-A41A-84BD-956B-CA9CF237FF34}"/>
                  </a:ext>
                </a:extLst>
              </p:cNvPr>
              <p:cNvGrpSpPr/>
              <p:nvPr/>
            </p:nvGrpSpPr>
            <p:grpSpPr>
              <a:xfrm>
                <a:off x="4420477" y="1307204"/>
                <a:ext cx="1173300" cy="1566345"/>
                <a:chOff x="9265934" y="2596594"/>
                <a:chExt cx="1173300" cy="1566345"/>
              </a:xfrm>
              <a:grpFill/>
            </p:grpSpPr>
            <p:sp>
              <p:nvSpPr>
                <p:cNvPr id="297" name="Freeform 12">
                  <a:extLst>
                    <a:ext uri="{FF2B5EF4-FFF2-40B4-BE49-F238E27FC236}">
                      <a16:creationId xmlns:a16="http://schemas.microsoft.com/office/drawing/2014/main" id="{D85E4CA6-6D7F-707C-A5DE-0ED901BA5F54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265934" y="2596594"/>
                  <a:ext cx="1173300" cy="1451261"/>
                </a:xfrm>
                <a:custGeom>
                  <a:avLst/>
                  <a:gdLst>
                    <a:gd name="T0" fmla="*/ 22 w 372"/>
                    <a:gd name="T1" fmla="*/ 84 h 474"/>
                    <a:gd name="T2" fmla="*/ 186 w 372"/>
                    <a:gd name="T3" fmla="*/ 144 h 474"/>
                    <a:gd name="T4" fmla="*/ 186 w 372"/>
                    <a:gd name="T5" fmla="*/ 372 h 474"/>
                    <a:gd name="T6" fmla="*/ 351 w 372"/>
                    <a:gd name="T7" fmla="*/ 391 h 474"/>
                    <a:gd name="T8" fmla="*/ 22 w 372"/>
                    <a:gd name="T9" fmla="*/ 393 h 474"/>
                    <a:gd name="T10" fmla="*/ 22 w 372"/>
                    <a:gd name="T11" fmla="*/ 328 h 474"/>
                    <a:gd name="T12" fmla="*/ 322 w 372"/>
                    <a:gd name="T13" fmla="*/ 320 h 474"/>
                    <a:gd name="T14" fmla="*/ 252 w 372"/>
                    <a:gd name="T15" fmla="*/ 343 h 474"/>
                    <a:gd name="T16" fmla="*/ 234 w 372"/>
                    <a:gd name="T17" fmla="*/ 346 h 474"/>
                    <a:gd name="T18" fmla="*/ 214 w 372"/>
                    <a:gd name="T19" fmla="*/ 347 h 474"/>
                    <a:gd name="T20" fmla="*/ 158 w 372"/>
                    <a:gd name="T21" fmla="*/ 347 h 474"/>
                    <a:gd name="T22" fmla="*/ 138 w 372"/>
                    <a:gd name="T23" fmla="*/ 346 h 474"/>
                    <a:gd name="T24" fmla="*/ 59 w 372"/>
                    <a:gd name="T25" fmla="*/ 325 h 474"/>
                    <a:gd name="T26" fmla="*/ 42 w 372"/>
                    <a:gd name="T27" fmla="*/ 315 h 474"/>
                    <a:gd name="T28" fmla="*/ 35 w 372"/>
                    <a:gd name="T29" fmla="*/ 310 h 474"/>
                    <a:gd name="T30" fmla="*/ 27 w 372"/>
                    <a:gd name="T31" fmla="*/ 301 h 474"/>
                    <a:gd name="T32" fmla="*/ 23 w 372"/>
                    <a:gd name="T33" fmla="*/ 294 h 474"/>
                    <a:gd name="T34" fmla="*/ 22 w 372"/>
                    <a:gd name="T35" fmla="*/ 226 h 474"/>
                    <a:gd name="T36" fmla="*/ 351 w 372"/>
                    <a:gd name="T37" fmla="*/ 227 h 474"/>
                    <a:gd name="T38" fmla="*/ 351 w 372"/>
                    <a:gd name="T39" fmla="*/ 291 h 474"/>
                    <a:gd name="T40" fmla="*/ 349 w 372"/>
                    <a:gd name="T41" fmla="*/ 296 h 474"/>
                    <a:gd name="T42" fmla="*/ 344 w 372"/>
                    <a:gd name="T43" fmla="*/ 304 h 474"/>
                    <a:gd name="T44" fmla="*/ 336 w 372"/>
                    <a:gd name="T45" fmla="*/ 311 h 474"/>
                    <a:gd name="T46" fmla="*/ 323 w 372"/>
                    <a:gd name="T47" fmla="*/ 320 h 474"/>
                    <a:gd name="T48" fmla="*/ 48 w 372"/>
                    <a:gd name="T49" fmla="*/ 221 h 474"/>
                    <a:gd name="T50" fmla="*/ 48 w 372"/>
                    <a:gd name="T51" fmla="*/ 221 h 474"/>
                    <a:gd name="T52" fmla="*/ 22 w 372"/>
                    <a:gd name="T53" fmla="*/ 124 h 474"/>
                    <a:gd name="T54" fmla="*/ 29 w 372"/>
                    <a:gd name="T55" fmla="*/ 130 h 474"/>
                    <a:gd name="T56" fmla="*/ 48 w 372"/>
                    <a:gd name="T57" fmla="*/ 142 h 474"/>
                    <a:gd name="T58" fmla="*/ 64 w 372"/>
                    <a:gd name="T59" fmla="*/ 148 h 474"/>
                    <a:gd name="T60" fmla="*/ 90 w 372"/>
                    <a:gd name="T61" fmla="*/ 157 h 474"/>
                    <a:gd name="T62" fmla="*/ 110 w 372"/>
                    <a:gd name="T63" fmla="*/ 161 h 474"/>
                    <a:gd name="T64" fmla="*/ 143 w 372"/>
                    <a:gd name="T65" fmla="*/ 166 h 474"/>
                    <a:gd name="T66" fmla="*/ 167 w 372"/>
                    <a:gd name="T67" fmla="*/ 168 h 474"/>
                    <a:gd name="T68" fmla="*/ 226 w 372"/>
                    <a:gd name="T69" fmla="*/ 166 h 474"/>
                    <a:gd name="T70" fmla="*/ 250 w 372"/>
                    <a:gd name="T71" fmla="*/ 163 h 474"/>
                    <a:gd name="T72" fmla="*/ 281 w 372"/>
                    <a:gd name="T73" fmla="*/ 157 h 474"/>
                    <a:gd name="T74" fmla="*/ 300 w 372"/>
                    <a:gd name="T75" fmla="*/ 152 h 474"/>
                    <a:gd name="T76" fmla="*/ 323 w 372"/>
                    <a:gd name="T77" fmla="*/ 142 h 474"/>
                    <a:gd name="T78" fmla="*/ 336 w 372"/>
                    <a:gd name="T79" fmla="*/ 135 h 474"/>
                    <a:gd name="T80" fmla="*/ 351 w 372"/>
                    <a:gd name="T81" fmla="*/ 124 h 474"/>
                    <a:gd name="T82" fmla="*/ 350 w 372"/>
                    <a:gd name="T83" fmla="*/ 192 h 474"/>
                    <a:gd name="T84" fmla="*/ 346 w 372"/>
                    <a:gd name="T85" fmla="*/ 199 h 474"/>
                    <a:gd name="T86" fmla="*/ 338 w 372"/>
                    <a:gd name="T87" fmla="*/ 208 h 474"/>
                    <a:gd name="T88" fmla="*/ 330 w 372"/>
                    <a:gd name="T89" fmla="*/ 214 h 474"/>
                    <a:gd name="T90" fmla="*/ 313 w 372"/>
                    <a:gd name="T91" fmla="*/ 223 h 474"/>
                    <a:gd name="T92" fmla="*/ 237 w 372"/>
                    <a:gd name="T93" fmla="*/ 243 h 474"/>
                    <a:gd name="T94" fmla="*/ 216 w 372"/>
                    <a:gd name="T95" fmla="*/ 245 h 474"/>
                    <a:gd name="T96" fmla="*/ 169 w 372"/>
                    <a:gd name="T97" fmla="*/ 246 h 474"/>
                    <a:gd name="T98" fmla="*/ 139 w 372"/>
                    <a:gd name="T99" fmla="*/ 244 h 474"/>
                    <a:gd name="T100" fmla="*/ 121 w 372"/>
                    <a:gd name="T101" fmla="*/ 241 h 474"/>
                    <a:gd name="T102" fmla="*/ 50 w 372"/>
                    <a:gd name="T103" fmla="*/ 218 h 474"/>
                    <a:gd name="T104" fmla="*/ 36 w 372"/>
                    <a:gd name="T105" fmla="*/ 209 h 474"/>
                    <a:gd name="T106" fmla="*/ 29 w 372"/>
                    <a:gd name="T107" fmla="*/ 202 h 474"/>
                    <a:gd name="T108" fmla="*/ 24 w 372"/>
                    <a:gd name="T109" fmla="*/ 194 h 474"/>
                    <a:gd name="T110" fmla="*/ 22 w 372"/>
                    <a:gd name="T111" fmla="*/ 186 h 474"/>
                    <a:gd name="T112" fmla="*/ 371 w 372"/>
                    <a:gd name="T113" fmla="*/ 74 h 474"/>
                    <a:gd name="T114" fmla="*/ 2 w 372"/>
                    <a:gd name="T115" fmla="*/ 74 h 474"/>
                    <a:gd name="T116" fmla="*/ 1 w 372"/>
                    <a:gd name="T117" fmla="*/ 399 h 474"/>
                    <a:gd name="T118" fmla="*/ 372 w 372"/>
                    <a:gd name="T119" fmla="*/ 394 h 4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72" h="474">
                      <a:moveTo>
                        <a:pt x="186" y="144"/>
                      </a:moveTo>
                      <a:lnTo>
                        <a:pt x="186" y="144"/>
                      </a:lnTo>
                      <a:cubicBezTo>
                        <a:pt x="84" y="144"/>
                        <a:pt x="22" y="109"/>
                        <a:pt x="22" y="84"/>
                      </a:cubicBezTo>
                      <a:cubicBezTo>
                        <a:pt x="22" y="46"/>
                        <a:pt x="118" y="23"/>
                        <a:pt x="186" y="23"/>
                      </a:cubicBezTo>
                      <a:cubicBezTo>
                        <a:pt x="288" y="23"/>
                        <a:pt x="351" y="59"/>
                        <a:pt x="351" y="84"/>
                      </a:cubicBezTo>
                      <a:cubicBezTo>
                        <a:pt x="351" y="109"/>
                        <a:pt x="288" y="144"/>
                        <a:pt x="186" y="144"/>
                      </a:cubicBezTo>
                      <a:lnTo>
                        <a:pt x="186" y="144"/>
                      </a:lnTo>
                      <a:close/>
                      <a:moveTo>
                        <a:pt x="186" y="372"/>
                      </a:moveTo>
                      <a:lnTo>
                        <a:pt x="186" y="372"/>
                      </a:lnTo>
                      <a:cubicBezTo>
                        <a:pt x="259" y="372"/>
                        <a:pt x="319" y="356"/>
                        <a:pt x="351" y="329"/>
                      </a:cubicBezTo>
                      <a:cubicBezTo>
                        <a:pt x="351" y="328"/>
                        <a:pt x="351" y="328"/>
                        <a:pt x="351" y="328"/>
                      </a:cubicBezTo>
                      <a:lnTo>
                        <a:pt x="351" y="391"/>
                      </a:lnTo>
                      <a:lnTo>
                        <a:pt x="351" y="392"/>
                      </a:lnTo>
                      <a:cubicBezTo>
                        <a:pt x="347" y="420"/>
                        <a:pt x="279" y="450"/>
                        <a:pt x="186" y="450"/>
                      </a:cubicBezTo>
                      <a:cubicBezTo>
                        <a:pt x="94" y="450"/>
                        <a:pt x="26" y="420"/>
                        <a:pt x="22" y="393"/>
                      </a:cubicBezTo>
                      <a:cubicBezTo>
                        <a:pt x="22" y="392"/>
                        <a:pt x="22" y="392"/>
                        <a:pt x="22" y="392"/>
                      </a:cubicBezTo>
                      <a:lnTo>
                        <a:pt x="22" y="328"/>
                      </a:lnTo>
                      <a:cubicBezTo>
                        <a:pt x="22" y="328"/>
                        <a:pt x="22" y="328"/>
                        <a:pt x="22" y="328"/>
                      </a:cubicBezTo>
                      <a:cubicBezTo>
                        <a:pt x="53" y="356"/>
                        <a:pt x="113" y="372"/>
                        <a:pt x="186" y="372"/>
                      </a:cubicBezTo>
                      <a:lnTo>
                        <a:pt x="186" y="372"/>
                      </a:lnTo>
                      <a:close/>
                      <a:moveTo>
                        <a:pt x="322" y="320"/>
                      </a:moveTo>
                      <a:lnTo>
                        <a:pt x="322" y="320"/>
                      </a:lnTo>
                      <a:cubicBezTo>
                        <a:pt x="320" y="322"/>
                        <a:pt x="317" y="323"/>
                        <a:pt x="313" y="325"/>
                      </a:cubicBezTo>
                      <a:cubicBezTo>
                        <a:pt x="297" y="333"/>
                        <a:pt x="275" y="339"/>
                        <a:pt x="252" y="343"/>
                      </a:cubicBezTo>
                      <a:lnTo>
                        <a:pt x="251" y="343"/>
                      </a:lnTo>
                      <a:cubicBezTo>
                        <a:pt x="247" y="344"/>
                        <a:pt x="242" y="345"/>
                        <a:pt x="237" y="345"/>
                      </a:cubicBezTo>
                      <a:lnTo>
                        <a:pt x="234" y="346"/>
                      </a:lnTo>
                      <a:cubicBezTo>
                        <a:pt x="230" y="346"/>
                        <a:pt x="225" y="347"/>
                        <a:pt x="221" y="347"/>
                      </a:cubicBezTo>
                      <a:cubicBezTo>
                        <a:pt x="220" y="347"/>
                        <a:pt x="219" y="347"/>
                        <a:pt x="217" y="347"/>
                      </a:cubicBezTo>
                      <a:lnTo>
                        <a:pt x="214" y="347"/>
                      </a:lnTo>
                      <a:cubicBezTo>
                        <a:pt x="210" y="348"/>
                        <a:pt x="207" y="348"/>
                        <a:pt x="204" y="348"/>
                      </a:cubicBezTo>
                      <a:cubicBezTo>
                        <a:pt x="192" y="349"/>
                        <a:pt x="180" y="349"/>
                        <a:pt x="169" y="348"/>
                      </a:cubicBezTo>
                      <a:cubicBezTo>
                        <a:pt x="165" y="348"/>
                        <a:pt x="162" y="348"/>
                        <a:pt x="158" y="347"/>
                      </a:cubicBezTo>
                      <a:lnTo>
                        <a:pt x="157" y="347"/>
                      </a:lnTo>
                      <a:cubicBezTo>
                        <a:pt x="155" y="347"/>
                        <a:pt x="154" y="347"/>
                        <a:pt x="152" y="347"/>
                      </a:cubicBezTo>
                      <a:cubicBezTo>
                        <a:pt x="147" y="347"/>
                        <a:pt x="143" y="346"/>
                        <a:pt x="138" y="346"/>
                      </a:cubicBezTo>
                      <a:cubicBezTo>
                        <a:pt x="137" y="345"/>
                        <a:pt x="137" y="345"/>
                        <a:pt x="136" y="345"/>
                      </a:cubicBezTo>
                      <a:cubicBezTo>
                        <a:pt x="131" y="345"/>
                        <a:pt x="126" y="344"/>
                        <a:pt x="121" y="343"/>
                      </a:cubicBezTo>
                      <a:cubicBezTo>
                        <a:pt x="98" y="339"/>
                        <a:pt x="76" y="333"/>
                        <a:pt x="59" y="325"/>
                      </a:cubicBezTo>
                      <a:cubicBezTo>
                        <a:pt x="56" y="323"/>
                        <a:pt x="53" y="322"/>
                        <a:pt x="51" y="320"/>
                      </a:cubicBezTo>
                      <a:lnTo>
                        <a:pt x="50" y="320"/>
                      </a:lnTo>
                      <a:cubicBezTo>
                        <a:pt x="47" y="319"/>
                        <a:pt x="45" y="317"/>
                        <a:pt x="42" y="315"/>
                      </a:cubicBezTo>
                      <a:lnTo>
                        <a:pt x="41" y="315"/>
                      </a:lnTo>
                      <a:cubicBezTo>
                        <a:pt x="40" y="314"/>
                        <a:pt x="38" y="312"/>
                        <a:pt x="36" y="311"/>
                      </a:cubicBezTo>
                      <a:lnTo>
                        <a:pt x="35" y="310"/>
                      </a:lnTo>
                      <a:cubicBezTo>
                        <a:pt x="33" y="308"/>
                        <a:pt x="32" y="307"/>
                        <a:pt x="31" y="306"/>
                      </a:cubicBezTo>
                      <a:cubicBezTo>
                        <a:pt x="30" y="306"/>
                        <a:pt x="30" y="305"/>
                        <a:pt x="29" y="304"/>
                      </a:cubicBezTo>
                      <a:cubicBezTo>
                        <a:pt x="28" y="303"/>
                        <a:pt x="27" y="302"/>
                        <a:pt x="27" y="301"/>
                      </a:cubicBezTo>
                      <a:cubicBezTo>
                        <a:pt x="26" y="300"/>
                        <a:pt x="26" y="300"/>
                        <a:pt x="25" y="299"/>
                      </a:cubicBezTo>
                      <a:cubicBezTo>
                        <a:pt x="25" y="298"/>
                        <a:pt x="24" y="297"/>
                        <a:pt x="24" y="296"/>
                      </a:cubicBezTo>
                      <a:cubicBezTo>
                        <a:pt x="23" y="296"/>
                        <a:pt x="23" y="295"/>
                        <a:pt x="23" y="294"/>
                      </a:cubicBezTo>
                      <a:cubicBezTo>
                        <a:pt x="22" y="293"/>
                        <a:pt x="22" y="292"/>
                        <a:pt x="22" y="291"/>
                      </a:cubicBezTo>
                      <a:cubicBezTo>
                        <a:pt x="22" y="290"/>
                        <a:pt x="22" y="289"/>
                        <a:pt x="22" y="288"/>
                      </a:cubicBezTo>
                      <a:lnTo>
                        <a:pt x="22" y="226"/>
                      </a:lnTo>
                      <a:cubicBezTo>
                        <a:pt x="22" y="226"/>
                        <a:pt x="22" y="226"/>
                        <a:pt x="22" y="226"/>
                      </a:cubicBezTo>
                      <a:cubicBezTo>
                        <a:pt x="53" y="254"/>
                        <a:pt x="113" y="270"/>
                        <a:pt x="186" y="270"/>
                      </a:cubicBezTo>
                      <a:cubicBezTo>
                        <a:pt x="259" y="270"/>
                        <a:pt x="319" y="254"/>
                        <a:pt x="351" y="227"/>
                      </a:cubicBezTo>
                      <a:cubicBezTo>
                        <a:pt x="351" y="226"/>
                        <a:pt x="351" y="226"/>
                        <a:pt x="351" y="226"/>
                      </a:cubicBezTo>
                      <a:lnTo>
                        <a:pt x="351" y="288"/>
                      </a:lnTo>
                      <a:cubicBezTo>
                        <a:pt x="351" y="289"/>
                        <a:pt x="351" y="290"/>
                        <a:pt x="351" y="291"/>
                      </a:cubicBezTo>
                      <a:lnTo>
                        <a:pt x="351" y="291"/>
                      </a:lnTo>
                      <a:cubicBezTo>
                        <a:pt x="350" y="292"/>
                        <a:pt x="350" y="293"/>
                        <a:pt x="350" y="294"/>
                      </a:cubicBezTo>
                      <a:cubicBezTo>
                        <a:pt x="350" y="295"/>
                        <a:pt x="349" y="296"/>
                        <a:pt x="349" y="296"/>
                      </a:cubicBezTo>
                      <a:cubicBezTo>
                        <a:pt x="349" y="297"/>
                        <a:pt x="348" y="298"/>
                        <a:pt x="348" y="299"/>
                      </a:cubicBezTo>
                      <a:cubicBezTo>
                        <a:pt x="347" y="300"/>
                        <a:pt x="347" y="301"/>
                        <a:pt x="346" y="301"/>
                      </a:cubicBezTo>
                      <a:cubicBezTo>
                        <a:pt x="345" y="302"/>
                        <a:pt x="344" y="303"/>
                        <a:pt x="344" y="304"/>
                      </a:cubicBezTo>
                      <a:cubicBezTo>
                        <a:pt x="343" y="305"/>
                        <a:pt x="342" y="306"/>
                        <a:pt x="342" y="306"/>
                      </a:cubicBezTo>
                      <a:cubicBezTo>
                        <a:pt x="341" y="307"/>
                        <a:pt x="340" y="308"/>
                        <a:pt x="338" y="310"/>
                      </a:cubicBezTo>
                      <a:cubicBezTo>
                        <a:pt x="338" y="310"/>
                        <a:pt x="337" y="311"/>
                        <a:pt x="336" y="311"/>
                      </a:cubicBezTo>
                      <a:cubicBezTo>
                        <a:pt x="335" y="312"/>
                        <a:pt x="333" y="314"/>
                        <a:pt x="331" y="315"/>
                      </a:cubicBezTo>
                      <a:cubicBezTo>
                        <a:pt x="331" y="315"/>
                        <a:pt x="330" y="316"/>
                        <a:pt x="330" y="316"/>
                      </a:cubicBezTo>
                      <a:cubicBezTo>
                        <a:pt x="328" y="317"/>
                        <a:pt x="325" y="319"/>
                        <a:pt x="323" y="320"/>
                      </a:cubicBezTo>
                      <a:lnTo>
                        <a:pt x="322" y="320"/>
                      </a:lnTo>
                      <a:lnTo>
                        <a:pt x="322" y="320"/>
                      </a:lnTo>
                      <a:close/>
                      <a:moveTo>
                        <a:pt x="48" y="221"/>
                      </a:moveTo>
                      <a:lnTo>
                        <a:pt x="48" y="221"/>
                      </a:lnTo>
                      <a:lnTo>
                        <a:pt x="48" y="221"/>
                      </a:lnTo>
                      <a:lnTo>
                        <a:pt x="48" y="221"/>
                      </a:lnTo>
                      <a:lnTo>
                        <a:pt x="48" y="221"/>
                      </a:lnTo>
                      <a:lnTo>
                        <a:pt x="48" y="221"/>
                      </a:lnTo>
                      <a:close/>
                      <a:moveTo>
                        <a:pt x="22" y="124"/>
                      </a:moveTo>
                      <a:lnTo>
                        <a:pt x="22" y="124"/>
                      </a:lnTo>
                      <a:cubicBezTo>
                        <a:pt x="23" y="126"/>
                        <a:pt x="26" y="127"/>
                        <a:pt x="28" y="129"/>
                      </a:cubicBezTo>
                      <a:lnTo>
                        <a:pt x="29" y="130"/>
                      </a:lnTo>
                      <a:cubicBezTo>
                        <a:pt x="32" y="132"/>
                        <a:pt x="34" y="133"/>
                        <a:pt x="37" y="135"/>
                      </a:cubicBezTo>
                      <a:lnTo>
                        <a:pt x="39" y="137"/>
                      </a:lnTo>
                      <a:cubicBezTo>
                        <a:pt x="42" y="138"/>
                        <a:pt x="45" y="140"/>
                        <a:pt x="48" y="142"/>
                      </a:cubicBezTo>
                      <a:cubicBezTo>
                        <a:pt x="49" y="142"/>
                        <a:pt x="49" y="142"/>
                        <a:pt x="49" y="142"/>
                      </a:cubicBezTo>
                      <a:cubicBezTo>
                        <a:pt x="53" y="144"/>
                        <a:pt x="56" y="145"/>
                        <a:pt x="60" y="147"/>
                      </a:cubicBezTo>
                      <a:lnTo>
                        <a:pt x="64" y="148"/>
                      </a:lnTo>
                      <a:cubicBezTo>
                        <a:pt x="67" y="150"/>
                        <a:pt x="70" y="151"/>
                        <a:pt x="74" y="152"/>
                      </a:cubicBezTo>
                      <a:cubicBezTo>
                        <a:pt x="75" y="152"/>
                        <a:pt x="76" y="153"/>
                        <a:pt x="77" y="153"/>
                      </a:cubicBezTo>
                      <a:cubicBezTo>
                        <a:pt x="81" y="154"/>
                        <a:pt x="85" y="156"/>
                        <a:pt x="90" y="157"/>
                      </a:cubicBezTo>
                      <a:cubicBezTo>
                        <a:pt x="90" y="157"/>
                        <a:pt x="91" y="157"/>
                        <a:pt x="92" y="157"/>
                      </a:cubicBezTo>
                      <a:cubicBezTo>
                        <a:pt x="96" y="158"/>
                        <a:pt x="101" y="159"/>
                        <a:pt x="105" y="160"/>
                      </a:cubicBezTo>
                      <a:lnTo>
                        <a:pt x="110" y="161"/>
                      </a:lnTo>
                      <a:cubicBezTo>
                        <a:pt x="114" y="162"/>
                        <a:pt x="118" y="163"/>
                        <a:pt x="122" y="163"/>
                      </a:cubicBezTo>
                      <a:lnTo>
                        <a:pt x="126" y="164"/>
                      </a:lnTo>
                      <a:cubicBezTo>
                        <a:pt x="131" y="165"/>
                        <a:pt x="137" y="165"/>
                        <a:pt x="143" y="166"/>
                      </a:cubicBezTo>
                      <a:lnTo>
                        <a:pt x="147" y="166"/>
                      </a:lnTo>
                      <a:cubicBezTo>
                        <a:pt x="152" y="167"/>
                        <a:pt x="156" y="167"/>
                        <a:pt x="161" y="167"/>
                      </a:cubicBezTo>
                      <a:lnTo>
                        <a:pt x="167" y="168"/>
                      </a:lnTo>
                      <a:cubicBezTo>
                        <a:pt x="180" y="168"/>
                        <a:pt x="193" y="168"/>
                        <a:pt x="206" y="168"/>
                      </a:cubicBezTo>
                      <a:lnTo>
                        <a:pt x="212" y="167"/>
                      </a:lnTo>
                      <a:cubicBezTo>
                        <a:pt x="217" y="167"/>
                        <a:pt x="221" y="167"/>
                        <a:pt x="226" y="166"/>
                      </a:cubicBezTo>
                      <a:lnTo>
                        <a:pt x="230" y="166"/>
                      </a:lnTo>
                      <a:cubicBezTo>
                        <a:pt x="236" y="165"/>
                        <a:pt x="241" y="165"/>
                        <a:pt x="247" y="164"/>
                      </a:cubicBezTo>
                      <a:lnTo>
                        <a:pt x="250" y="163"/>
                      </a:lnTo>
                      <a:cubicBezTo>
                        <a:pt x="255" y="163"/>
                        <a:pt x="259" y="162"/>
                        <a:pt x="263" y="161"/>
                      </a:cubicBezTo>
                      <a:lnTo>
                        <a:pt x="268" y="160"/>
                      </a:lnTo>
                      <a:cubicBezTo>
                        <a:pt x="272" y="159"/>
                        <a:pt x="276" y="158"/>
                        <a:pt x="281" y="157"/>
                      </a:cubicBezTo>
                      <a:lnTo>
                        <a:pt x="283" y="157"/>
                      </a:lnTo>
                      <a:cubicBezTo>
                        <a:pt x="287" y="156"/>
                        <a:pt x="292" y="154"/>
                        <a:pt x="296" y="153"/>
                      </a:cubicBezTo>
                      <a:lnTo>
                        <a:pt x="300" y="152"/>
                      </a:lnTo>
                      <a:cubicBezTo>
                        <a:pt x="303" y="151"/>
                        <a:pt x="306" y="150"/>
                        <a:pt x="309" y="148"/>
                      </a:cubicBezTo>
                      <a:lnTo>
                        <a:pt x="312" y="147"/>
                      </a:lnTo>
                      <a:cubicBezTo>
                        <a:pt x="316" y="145"/>
                        <a:pt x="320" y="144"/>
                        <a:pt x="323" y="142"/>
                      </a:cubicBezTo>
                      <a:cubicBezTo>
                        <a:pt x="324" y="142"/>
                        <a:pt x="324" y="142"/>
                        <a:pt x="325" y="141"/>
                      </a:cubicBezTo>
                      <a:cubicBezTo>
                        <a:pt x="328" y="140"/>
                        <a:pt x="331" y="138"/>
                        <a:pt x="334" y="137"/>
                      </a:cubicBezTo>
                      <a:lnTo>
                        <a:pt x="336" y="135"/>
                      </a:lnTo>
                      <a:cubicBezTo>
                        <a:pt x="339" y="133"/>
                        <a:pt x="341" y="132"/>
                        <a:pt x="344" y="130"/>
                      </a:cubicBezTo>
                      <a:lnTo>
                        <a:pt x="345" y="129"/>
                      </a:lnTo>
                      <a:cubicBezTo>
                        <a:pt x="347" y="127"/>
                        <a:pt x="349" y="126"/>
                        <a:pt x="351" y="124"/>
                      </a:cubicBezTo>
                      <a:lnTo>
                        <a:pt x="351" y="186"/>
                      </a:lnTo>
                      <a:cubicBezTo>
                        <a:pt x="351" y="187"/>
                        <a:pt x="351" y="188"/>
                        <a:pt x="351" y="189"/>
                      </a:cubicBezTo>
                      <a:cubicBezTo>
                        <a:pt x="350" y="190"/>
                        <a:pt x="350" y="191"/>
                        <a:pt x="350" y="192"/>
                      </a:cubicBezTo>
                      <a:cubicBezTo>
                        <a:pt x="350" y="193"/>
                        <a:pt x="349" y="194"/>
                        <a:pt x="349" y="194"/>
                      </a:cubicBezTo>
                      <a:cubicBezTo>
                        <a:pt x="349" y="195"/>
                        <a:pt x="348" y="196"/>
                        <a:pt x="348" y="197"/>
                      </a:cubicBezTo>
                      <a:cubicBezTo>
                        <a:pt x="347" y="198"/>
                        <a:pt x="347" y="198"/>
                        <a:pt x="346" y="199"/>
                      </a:cubicBezTo>
                      <a:cubicBezTo>
                        <a:pt x="345" y="200"/>
                        <a:pt x="345" y="201"/>
                        <a:pt x="344" y="202"/>
                      </a:cubicBezTo>
                      <a:lnTo>
                        <a:pt x="342" y="204"/>
                      </a:lnTo>
                      <a:cubicBezTo>
                        <a:pt x="341" y="205"/>
                        <a:pt x="340" y="206"/>
                        <a:pt x="338" y="208"/>
                      </a:cubicBezTo>
                      <a:lnTo>
                        <a:pt x="336" y="209"/>
                      </a:lnTo>
                      <a:cubicBezTo>
                        <a:pt x="335" y="210"/>
                        <a:pt x="333" y="212"/>
                        <a:pt x="331" y="213"/>
                      </a:cubicBezTo>
                      <a:lnTo>
                        <a:pt x="330" y="214"/>
                      </a:lnTo>
                      <a:cubicBezTo>
                        <a:pt x="328" y="215"/>
                        <a:pt x="325" y="217"/>
                        <a:pt x="323" y="218"/>
                      </a:cubicBezTo>
                      <a:lnTo>
                        <a:pt x="322" y="218"/>
                      </a:lnTo>
                      <a:cubicBezTo>
                        <a:pt x="319" y="220"/>
                        <a:pt x="317" y="221"/>
                        <a:pt x="313" y="223"/>
                      </a:cubicBezTo>
                      <a:cubicBezTo>
                        <a:pt x="296" y="231"/>
                        <a:pt x="275" y="237"/>
                        <a:pt x="252" y="241"/>
                      </a:cubicBezTo>
                      <a:lnTo>
                        <a:pt x="251" y="241"/>
                      </a:lnTo>
                      <a:cubicBezTo>
                        <a:pt x="247" y="242"/>
                        <a:pt x="242" y="243"/>
                        <a:pt x="237" y="243"/>
                      </a:cubicBezTo>
                      <a:cubicBezTo>
                        <a:pt x="236" y="243"/>
                        <a:pt x="235" y="243"/>
                        <a:pt x="234" y="244"/>
                      </a:cubicBezTo>
                      <a:cubicBezTo>
                        <a:pt x="230" y="244"/>
                        <a:pt x="225" y="245"/>
                        <a:pt x="221" y="245"/>
                      </a:cubicBezTo>
                      <a:cubicBezTo>
                        <a:pt x="219" y="245"/>
                        <a:pt x="217" y="245"/>
                        <a:pt x="216" y="245"/>
                      </a:cubicBezTo>
                      <a:lnTo>
                        <a:pt x="214" y="245"/>
                      </a:lnTo>
                      <a:cubicBezTo>
                        <a:pt x="211" y="246"/>
                        <a:pt x="207" y="246"/>
                        <a:pt x="204" y="246"/>
                      </a:cubicBezTo>
                      <a:cubicBezTo>
                        <a:pt x="192" y="246"/>
                        <a:pt x="180" y="246"/>
                        <a:pt x="169" y="246"/>
                      </a:cubicBezTo>
                      <a:cubicBezTo>
                        <a:pt x="166" y="246"/>
                        <a:pt x="164" y="246"/>
                        <a:pt x="162" y="246"/>
                      </a:cubicBezTo>
                      <a:lnTo>
                        <a:pt x="152" y="245"/>
                      </a:lnTo>
                      <a:cubicBezTo>
                        <a:pt x="147" y="245"/>
                        <a:pt x="143" y="244"/>
                        <a:pt x="139" y="244"/>
                      </a:cubicBezTo>
                      <a:lnTo>
                        <a:pt x="136" y="243"/>
                      </a:lnTo>
                      <a:cubicBezTo>
                        <a:pt x="131" y="243"/>
                        <a:pt x="126" y="242"/>
                        <a:pt x="122" y="241"/>
                      </a:cubicBezTo>
                      <a:lnTo>
                        <a:pt x="121" y="241"/>
                      </a:lnTo>
                      <a:cubicBezTo>
                        <a:pt x="98" y="237"/>
                        <a:pt x="76" y="231"/>
                        <a:pt x="59" y="223"/>
                      </a:cubicBezTo>
                      <a:cubicBezTo>
                        <a:pt x="56" y="221"/>
                        <a:pt x="53" y="220"/>
                        <a:pt x="51" y="219"/>
                      </a:cubicBezTo>
                      <a:cubicBezTo>
                        <a:pt x="50" y="218"/>
                        <a:pt x="50" y="218"/>
                        <a:pt x="50" y="218"/>
                      </a:cubicBezTo>
                      <a:cubicBezTo>
                        <a:pt x="47" y="217"/>
                        <a:pt x="45" y="215"/>
                        <a:pt x="43" y="214"/>
                      </a:cubicBezTo>
                      <a:lnTo>
                        <a:pt x="41" y="213"/>
                      </a:lnTo>
                      <a:cubicBezTo>
                        <a:pt x="40" y="212"/>
                        <a:pt x="38" y="210"/>
                        <a:pt x="36" y="209"/>
                      </a:cubicBezTo>
                      <a:cubicBezTo>
                        <a:pt x="36" y="209"/>
                        <a:pt x="35" y="208"/>
                        <a:pt x="35" y="208"/>
                      </a:cubicBezTo>
                      <a:cubicBezTo>
                        <a:pt x="33" y="206"/>
                        <a:pt x="32" y="205"/>
                        <a:pt x="31" y="204"/>
                      </a:cubicBezTo>
                      <a:cubicBezTo>
                        <a:pt x="30" y="204"/>
                        <a:pt x="30" y="203"/>
                        <a:pt x="29" y="202"/>
                      </a:cubicBezTo>
                      <a:cubicBezTo>
                        <a:pt x="28" y="201"/>
                        <a:pt x="27" y="200"/>
                        <a:pt x="27" y="199"/>
                      </a:cubicBezTo>
                      <a:cubicBezTo>
                        <a:pt x="26" y="198"/>
                        <a:pt x="26" y="198"/>
                        <a:pt x="25" y="197"/>
                      </a:cubicBezTo>
                      <a:cubicBezTo>
                        <a:pt x="25" y="196"/>
                        <a:pt x="24" y="195"/>
                        <a:pt x="24" y="194"/>
                      </a:cubicBezTo>
                      <a:cubicBezTo>
                        <a:pt x="23" y="193"/>
                        <a:pt x="23" y="193"/>
                        <a:pt x="23" y="192"/>
                      </a:cubicBezTo>
                      <a:cubicBezTo>
                        <a:pt x="22" y="191"/>
                        <a:pt x="22" y="190"/>
                        <a:pt x="22" y="189"/>
                      </a:cubicBezTo>
                      <a:cubicBezTo>
                        <a:pt x="22" y="188"/>
                        <a:pt x="22" y="187"/>
                        <a:pt x="22" y="186"/>
                      </a:cubicBezTo>
                      <a:lnTo>
                        <a:pt x="22" y="124"/>
                      </a:lnTo>
                      <a:lnTo>
                        <a:pt x="22" y="124"/>
                      </a:lnTo>
                      <a:close/>
                      <a:moveTo>
                        <a:pt x="371" y="74"/>
                      </a:moveTo>
                      <a:lnTo>
                        <a:pt x="371" y="74"/>
                      </a:lnTo>
                      <a:cubicBezTo>
                        <a:pt x="359" y="23"/>
                        <a:pt x="267" y="0"/>
                        <a:pt x="186" y="0"/>
                      </a:cubicBezTo>
                      <a:cubicBezTo>
                        <a:pt x="106" y="0"/>
                        <a:pt x="13" y="23"/>
                        <a:pt x="2" y="74"/>
                      </a:cubicBezTo>
                      <a:cubicBezTo>
                        <a:pt x="1" y="76"/>
                        <a:pt x="0" y="78"/>
                        <a:pt x="0" y="80"/>
                      </a:cubicBezTo>
                      <a:lnTo>
                        <a:pt x="0" y="394"/>
                      </a:lnTo>
                      <a:cubicBezTo>
                        <a:pt x="0" y="396"/>
                        <a:pt x="1" y="398"/>
                        <a:pt x="1" y="399"/>
                      </a:cubicBezTo>
                      <a:cubicBezTo>
                        <a:pt x="10" y="442"/>
                        <a:pt x="88" y="474"/>
                        <a:pt x="186" y="474"/>
                      </a:cubicBezTo>
                      <a:cubicBezTo>
                        <a:pt x="284" y="474"/>
                        <a:pt x="362" y="443"/>
                        <a:pt x="371" y="399"/>
                      </a:cubicBezTo>
                      <a:cubicBezTo>
                        <a:pt x="372" y="398"/>
                        <a:pt x="372" y="396"/>
                        <a:pt x="372" y="394"/>
                      </a:cubicBezTo>
                      <a:lnTo>
                        <a:pt x="372" y="80"/>
                      </a:lnTo>
                      <a:cubicBezTo>
                        <a:pt x="372" y="78"/>
                        <a:pt x="372" y="76"/>
                        <a:pt x="371" y="74"/>
                      </a:cubicBezTo>
                      <a:close/>
                    </a:path>
                  </a:pathLst>
                </a:custGeom>
                <a:solidFill>
                  <a:srgbClr val="012169"/>
                </a:solidFill>
                <a:ln w="0">
                  <a:solidFill>
                    <a:srgbClr val="012169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mc:AlternateContent xmlns:mc="http://schemas.openxmlformats.org/markup-compatibility/2006" xmlns:p14="http://schemas.microsoft.com/office/powerpoint/2010/main">
              <mc:Choice Requires="p14">
                <p:contentPart p14:bwMode="auto" r:id="rId3">
                  <p14:nvContentPartPr>
                    <p14:cNvPr id="299" name="Ink 298">
                      <a:extLst>
                        <a:ext uri="{FF2B5EF4-FFF2-40B4-BE49-F238E27FC236}">
                          <a16:creationId xmlns:a16="http://schemas.microsoft.com/office/drawing/2014/main" id="{4E68CB1D-AB76-A513-C5A9-92FE400CF866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10034444" y="4162579"/>
                    <a:ext cx="347" cy="360"/>
                  </p14:xfrm>
                </p:contentPart>
              </mc:Choice>
              <mc:Fallback xmlns="">
                <p:pic>
                  <p:nvPicPr>
                    <p:cNvPr id="238" name="Ink 237"/>
                    <p:cNvPicPr/>
                    <p:nvPr/>
                  </p:nvPicPr>
                  <p:blipFill>
                    <a:blip r:embed="rId11"/>
                    <a:stretch>
                      <a:fillRect/>
                    </a:stretch>
                  </p:blipFill>
                  <p:spPr>
                    <a:xfrm>
                      <a:off x="10028198" y="4156099"/>
                      <a:ext cx="12839" cy="1332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</p:grpSp>
        <p:sp>
          <p:nvSpPr>
            <p:cNvPr id="294" name="Freeform 683">
              <a:extLst>
                <a:ext uri="{FF2B5EF4-FFF2-40B4-BE49-F238E27FC236}">
                  <a16:creationId xmlns:a16="http://schemas.microsoft.com/office/drawing/2014/main" id="{AB905DEA-568D-AF23-F485-182C616C4C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62256" y="1170650"/>
              <a:ext cx="236492" cy="218161"/>
            </a:xfrm>
            <a:custGeom>
              <a:avLst/>
              <a:gdLst>
                <a:gd name="T0" fmla="*/ 94 w 234"/>
                <a:gd name="T1" fmla="*/ 170 h 312"/>
                <a:gd name="T2" fmla="*/ 85 w 234"/>
                <a:gd name="T3" fmla="*/ 176 h 312"/>
                <a:gd name="T4" fmla="*/ 80 w 234"/>
                <a:gd name="T5" fmla="*/ 174 h 312"/>
                <a:gd name="T6" fmla="*/ 42 w 234"/>
                <a:gd name="T7" fmla="*/ 110 h 312"/>
                <a:gd name="T8" fmla="*/ 80 w 234"/>
                <a:gd name="T9" fmla="*/ 45 h 312"/>
                <a:gd name="T10" fmla="*/ 94 w 234"/>
                <a:gd name="T11" fmla="*/ 49 h 312"/>
                <a:gd name="T12" fmla="*/ 90 w 234"/>
                <a:gd name="T13" fmla="*/ 63 h 312"/>
                <a:gd name="T14" fmla="*/ 64 w 234"/>
                <a:gd name="T15" fmla="*/ 110 h 312"/>
                <a:gd name="T16" fmla="*/ 90 w 234"/>
                <a:gd name="T17" fmla="*/ 156 h 312"/>
                <a:gd name="T18" fmla="*/ 94 w 234"/>
                <a:gd name="T19" fmla="*/ 170 h 312"/>
                <a:gd name="T20" fmla="*/ 79 w 234"/>
                <a:gd name="T21" fmla="*/ 198 h 312"/>
                <a:gd name="T22" fmla="*/ 21 w 234"/>
                <a:gd name="T23" fmla="*/ 110 h 312"/>
                <a:gd name="T24" fmla="*/ 79 w 234"/>
                <a:gd name="T25" fmla="*/ 22 h 312"/>
                <a:gd name="T26" fmla="*/ 84 w 234"/>
                <a:gd name="T27" fmla="*/ 8 h 312"/>
                <a:gd name="T28" fmla="*/ 70 w 234"/>
                <a:gd name="T29" fmla="*/ 2 h 312"/>
                <a:gd name="T30" fmla="*/ 0 w 234"/>
                <a:gd name="T31" fmla="*/ 110 h 312"/>
                <a:gd name="T32" fmla="*/ 70 w 234"/>
                <a:gd name="T33" fmla="*/ 217 h 312"/>
                <a:gd name="T34" fmla="*/ 74 w 234"/>
                <a:gd name="T35" fmla="*/ 218 h 312"/>
                <a:gd name="T36" fmla="*/ 84 w 234"/>
                <a:gd name="T37" fmla="*/ 212 h 312"/>
                <a:gd name="T38" fmla="*/ 79 w 234"/>
                <a:gd name="T39" fmla="*/ 198 h 312"/>
                <a:gd name="T40" fmla="*/ 128 w 234"/>
                <a:gd name="T41" fmla="*/ 140 h 312"/>
                <a:gd name="T42" fmla="*/ 128 w 234"/>
                <a:gd name="T43" fmla="*/ 302 h 312"/>
                <a:gd name="T44" fmla="*/ 117 w 234"/>
                <a:gd name="T45" fmla="*/ 312 h 312"/>
                <a:gd name="T46" fmla="*/ 106 w 234"/>
                <a:gd name="T47" fmla="*/ 302 h 312"/>
                <a:gd name="T48" fmla="*/ 106 w 234"/>
                <a:gd name="T49" fmla="*/ 140 h 312"/>
                <a:gd name="T50" fmla="*/ 85 w 234"/>
                <a:gd name="T51" fmla="*/ 110 h 312"/>
                <a:gd name="T52" fmla="*/ 117 w 234"/>
                <a:gd name="T53" fmla="*/ 78 h 312"/>
                <a:gd name="T54" fmla="*/ 149 w 234"/>
                <a:gd name="T55" fmla="*/ 110 h 312"/>
                <a:gd name="T56" fmla="*/ 128 w 234"/>
                <a:gd name="T57" fmla="*/ 140 h 312"/>
                <a:gd name="T58" fmla="*/ 106 w 234"/>
                <a:gd name="T59" fmla="*/ 110 h 312"/>
                <a:gd name="T60" fmla="*/ 117 w 234"/>
                <a:gd name="T61" fmla="*/ 120 h 312"/>
                <a:gd name="T62" fmla="*/ 128 w 234"/>
                <a:gd name="T63" fmla="*/ 110 h 312"/>
                <a:gd name="T64" fmla="*/ 117 w 234"/>
                <a:gd name="T65" fmla="*/ 99 h 312"/>
                <a:gd name="T66" fmla="*/ 106 w 234"/>
                <a:gd name="T67" fmla="*/ 110 h 312"/>
                <a:gd name="T68" fmla="*/ 192 w 234"/>
                <a:gd name="T69" fmla="*/ 110 h 312"/>
                <a:gd name="T70" fmla="*/ 154 w 234"/>
                <a:gd name="T71" fmla="*/ 45 h 312"/>
                <a:gd name="T72" fmla="*/ 140 w 234"/>
                <a:gd name="T73" fmla="*/ 49 h 312"/>
                <a:gd name="T74" fmla="*/ 144 w 234"/>
                <a:gd name="T75" fmla="*/ 63 h 312"/>
                <a:gd name="T76" fmla="*/ 170 w 234"/>
                <a:gd name="T77" fmla="*/ 110 h 312"/>
                <a:gd name="T78" fmla="*/ 144 w 234"/>
                <a:gd name="T79" fmla="*/ 156 h 312"/>
                <a:gd name="T80" fmla="*/ 140 w 234"/>
                <a:gd name="T81" fmla="*/ 170 h 312"/>
                <a:gd name="T82" fmla="*/ 149 w 234"/>
                <a:gd name="T83" fmla="*/ 176 h 312"/>
                <a:gd name="T84" fmla="*/ 154 w 234"/>
                <a:gd name="T85" fmla="*/ 174 h 312"/>
                <a:gd name="T86" fmla="*/ 192 w 234"/>
                <a:gd name="T87" fmla="*/ 110 h 312"/>
                <a:gd name="T88" fmla="*/ 164 w 234"/>
                <a:gd name="T89" fmla="*/ 2 h 312"/>
                <a:gd name="T90" fmla="*/ 150 w 234"/>
                <a:gd name="T91" fmla="*/ 8 h 312"/>
                <a:gd name="T92" fmla="*/ 155 w 234"/>
                <a:gd name="T93" fmla="*/ 22 h 312"/>
                <a:gd name="T94" fmla="*/ 213 w 234"/>
                <a:gd name="T95" fmla="*/ 110 h 312"/>
                <a:gd name="T96" fmla="*/ 155 w 234"/>
                <a:gd name="T97" fmla="*/ 198 h 312"/>
                <a:gd name="T98" fmla="*/ 150 w 234"/>
                <a:gd name="T99" fmla="*/ 212 h 312"/>
                <a:gd name="T100" fmla="*/ 160 w 234"/>
                <a:gd name="T101" fmla="*/ 218 h 312"/>
                <a:gd name="T102" fmla="*/ 164 w 234"/>
                <a:gd name="T103" fmla="*/ 217 h 312"/>
                <a:gd name="T104" fmla="*/ 234 w 234"/>
                <a:gd name="T105" fmla="*/ 110 h 312"/>
                <a:gd name="T106" fmla="*/ 164 w 234"/>
                <a:gd name="T107" fmla="*/ 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4" h="312">
                  <a:moveTo>
                    <a:pt x="94" y="170"/>
                  </a:moveTo>
                  <a:cubicBezTo>
                    <a:pt x="92" y="174"/>
                    <a:pt x="89" y="176"/>
                    <a:pt x="85" y="176"/>
                  </a:cubicBezTo>
                  <a:cubicBezTo>
                    <a:pt x="83" y="176"/>
                    <a:pt x="81" y="175"/>
                    <a:pt x="80" y="174"/>
                  </a:cubicBezTo>
                  <a:cubicBezTo>
                    <a:pt x="57" y="161"/>
                    <a:pt x="42" y="136"/>
                    <a:pt x="42" y="110"/>
                  </a:cubicBezTo>
                  <a:cubicBezTo>
                    <a:pt x="42" y="83"/>
                    <a:pt x="57" y="58"/>
                    <a:pt x="80" y="45"/>
                  </a:cubicBezTo>
                  <a:cubicBezTo>
                    <a:pt x="85" y="42"/>
                    <a:pt x="91" y="44"/>
                    <a:pt x="94" y="49"/>
                  </a:cubicBezTo>
                  <a:cubicBezTo>
                    <a:pt x="97" y="54"/>
                    <a:pt x="95" y="61"/>
                    <a:pt x="90" y="63"/>
                  </a:cubicBezTo>
                  <a:cubicBezTo>
                    <a:pt x="74" y="73"/>
                    <a:pt x="64" y="91"/>
                    <a:pt x="64" y="110"/>
                  </a:cubicBezTo>
                  <a:cubicBezTo>
                    <a:pt x="64" y="129"/>
                    <a:pt x="74" y="146"/>
                    <a:pt x="90" y="156"/>
                  </a:cubicBezTo>
                  <a:cubicBezTo>
                    <a:pt x="95" y="159"/>
                    <a:pt x="97" y="165"/>
                    <a:pt x="94" y="170"/>
                  </a:cubicBezTo>
                  <a:close/>
                  <a:moveTo>
                    <a:pt x="79" y="198"/>
                  </a:moveTo>
                  <a:cubicBezTo>
                    <a:pt x="44" y="182"/>
                    <a:pt x="21" y="148"/>
                    <a:pt x="21" y="110"/>
                  </a:cubicBezTo>
                  <a:cubicBezTo>
                    <a:pt x="21" y="71"/>
                    <a:pt x="44" y="37"/>
                    <a:pt x="79" y="22"/>
                  </a:cubicBezTo>
                  <a:cubicBezTo>
                    <a:pt x="84" y="19"/>
                    <a:pt x="86" y="13"/>
                    <a:pt x="84" y="8"/>
                  </a:cubicBezTo>
                  <a:cubicBezTo>
                    <a:pt x="82" y="2"/>
                    <a:pt x="75" y="0"/>
                    <a:pt x="70" y="2"/>
                  </a:cubicBezTo>
                  <a:cubicBezTo>
                    <a:pt x="27" y="21"/>
                    <a:pt x="0" y="63"/>
                    <a:pt x="0" y="110"/>
                  </a:cubicBezTo>
                  <a:cubicBezTo>
                    <a:pt x="0" y="156"/>
                    <a:pt x="27" y="199"/>
                    <a:pt x="70" y="217"/>
                  </a:cubicBezTo>
                  <a:cubicBezTo>
                    <a:pt x="71" y="218"/>
                    <a:pt x="73" y="218"/>
                    <a:pt x="74" y="218"/>
                  </a:cubicBezTo>
                  <a:cubicBezTo>
                    <a:pt x="78" y="218"/>
                    <a:pt x="82" y="216"/>
                    <a:pt x="84" y="212"/>
                  </a:cubicBezTo>
                  <a:cubicBezTo>
                    <a:pt x="86" y="206"/>
                    <a:pt x="84" y="200"/>
                    <a:pt x="79" y="198"/>
                  </a:cubicBezTo>
                  <a:close/>
                  <a:moveTo>
                    <a:pt x="128" y="140"/>
                  </a:moveTo>
                  <a:cubicBezTo>
                    <a:pt x="128" y="302"/>
                    <a:pt x="128" y="302"/>
                    <a:pt x="128" y="302"/>
                  </a:cubicBezTo>
                  <a:cubicBezTo>
                    <a:pt x="128" y="308"/>
                    <a:pt x="123" y="312"/>
                    <a:pt x="117" y="312"/>
                  </a:cubicBezTo>
                  <a:cubicBezTo>
                    <a:pt x="111" y="312"/>
                    <a:pt x="106" y="308"/>
                    <a:pt x="106" y="302"/>
                  </a:cubicBezTo>
                  <a:cubicBezTo>
                    <a:pt x="106" y="140"/>
                    <a:pt x="106" y="140"/>
                    <a:pt x="106" y="140"/>
                  </a:cubicBezTo>
                  <a:cubicBezTo>
                    <a:pt x="94" y="135"/>
                    <a:pt x="85" y="124"/>
                    <a:pt x="85" y="110"/>
                  </a:cubicBezTo>
                  <a:cubicBezTo>
                    <a:pt x="85" y="92"/>
                    <a:pt x="99" y="78"/>
                    <a:pt x="117" y="78"/>
                  </a:cubicBezTo>
                  <a:cubicBezTo>
                    <a:pt x="135" y="78"/>
                    <a:pt x="149" y="92"/>
                    <a:pt x="149" y="110"/>
                  </a:cubicBezTo>
                  <a:cubicBezTo>
                    <a:pt x="149" y="124"/>
                    <a:pt x="140" y="135"/>
                    <a:pt x="128" y="140"/>
                  </a:cubicBezTo>
                  <a:close/>
                  <a:moveTo>
                    <a:pt x="106" y="110"/>
                  </a:moveTo>
                  <a:cubicBezTo>
                    <a:pt x="106" y="116"/>
                    <a:pt x="111" y="120"/>
                    <a:pt x="117" y="120"/>
                  </a:cubicBezTo>
                  <a:cubicBezTo>
                    <a:pt x="123" y="120"/>
                    <a:pt x="128" y="116"/>
                    <a:pt x="128" y="110"/>
                  </a:cubicBezTo>
                  <a:cubicBezTo>
                    <a:pt x="128" y="104"/>
                    <a:pt x="123" y="99"/>
                    <a:pt x="117" y="99"/>
                  </a:cubicBezTo>
                  <a:cubicBezTo>
                    <a:pt x="111" y="99"/>
                    <a:pt x="106" y="104"/>
                    <a:pt x="106" y="110"/>
                  </a:cubicBezTo>
                  <a:close/>
                  <a:moveTo>
                    <a:pt x="192" y="110"/>
                  </a:moveTo>
                  <a:cubicBezTo>
                    <a:pt x="192" y="83"/>
                    <a:pt x="177" y="58"/>
                    <a:pt x="154" y="45"/>
                  </a:cubicBezTo>
                  <a:cubicBezTo>
                    <a:pt x="149" y="42"/>
                    <a:pt x="143" y="44"/>
                    <a:pt x="140" y="49"/>
                  </a:cubicBezTo>
                  <a:cubicBezTo>
                    <a:pt x="137" y="54"/>
                    <a:pt x="139" y="61"/>
                    <a:pt x="144" y="63"/>
                  </a:cubicBezTo>
                  <a:cubicBezTo>
                    <a:pt x="160" y="73"/>
                    <a:pt x="170" y="91"/>
                    <a:pt x="170" y="110"/>
                  </a:cubicBezTo>
                  <a:cubicBezTo>
                    <a:pt x="170" y="129"/>
                    <a:pt x="160" y="146"/>
                    <a:pt x="144" y="156"/>
                  </a:cubicBezTo>
                  <a:cubicBezTo>
                    <a:pt x="139" y="159"/>
                    <a:pt x="137" y="165"/>
                    <a:pt x="140" y="170"/>
                  </a:cubicBezTo>
                  <a:cubicBezTo>
                    <a:pt x="142" y="174"/>
                    <a:pt x="145" y="176"/>
                    <a:pt x="149" y="176"/>
                  </a:cubicBezTo>
                  <a:cubicBezTo>
                    <a:pt x="151" y="176"/>
                    <a:pt x="153" y="175"/>
                    <a:pt x="154" y="174"/>
                  </a:cubicBezTo>
                  <a:cubicBezTo>
                    <a:pt x="177" y="161"/>
                    <a:pt x="192" y="136"/>
                    <a:pt x="192" y="110"/>
                  </a:cubicBezTo>
                  <a:close/>
                  <a:moveTo>
                    <a:pt x="164" y="2"/>
                  </a:moveTo>
                  <a:cubicBezTo>
                    <a:pt x="159" y="0"/>
                    <a:pt x="152" y="2"/>
                    <a:pt x="150" y="8"/>
                  </a:cubicBezTo>
                  <a:cubicBezTo>
                    <a:pt x="148" y="13"/>
                    <a:pt x="150" y="19"/>
                    <a:pt x="155" y="22"/>
                  </a:cubicBezTo>
                  <a:cubicBezTo>
                    <a:pt x="190" y="37"/>
                    <a:pt x="213" y="71"/>
                    <a:pt x="213" y="110"/>
                  </a:cubicBezTo>
                  <a:cubicBezTo>
                    <a:pt x="213" y="148"/>
                    <a:pt x="190" y="182"/>
                    <a:pt x="155" y="198"/>
                  </a:cubicBezTo>
                  <a:cubicBezTo>
                    <a:pt x="150" y="200"/>
                    <a:pt x="148" y="206"/>
                    <a:pt x="150" y="212"/>
                  </a:cubicBezTo>
                  <a:cubicBezTo>
                    <a:pt x="152" y="216"/>
                    <a:pt x="156" y="218"/>
                    <a:pt x="160" y="218"/>
                  </a:cubicBezTo>
                  <a:cubicBezTo>
                    <a:pt x="161" y="218"/>
                    <a:pt x="163" y="218"/>
                    <a:pt x="164" y="217"/>
                  </a:cubicBezTo>
                  <a:cubicBezTo>
                    <a:pt x="207" y="199"/>
                    <a:pt x="234" y="156"/>
                    <a:pt x="234" y="110"/>
                  </a:cubicBezTo>
                  <a:cubicBezTo>
                    <a:pt x="234" y="63"/>
                    <a:pt x="207" y="21"/>
                    <a:pt x="16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</p:grpSp>
      <p:sp>
        <p:nvSpPr>
          <p:cNvPr id="300" name="Freeform 350">
            <a:extLst>
              <a:ext uri="{FF2B5EF4-FFF2-40B4-BE49-F238E27FC236}">
                <a16:creationId xmlns:a16="http://schemas.microsoft.com/office/drawing/2014/main" id="{87CAE1E5-6191-93A1-A6F4-BFE7FD2195FA}"/>
              </a:ext>
            </a:extLst>
          </p:cNvPr>
          <p:cNvSpPr>
            <a:spLocks noEditPoints="1"/>
          </p:cNvSpPr>
          <p:nvPr/>
        </p:nvSpPr>
        <p:spPr bwMode="auto">
          <a:xfrm>
            <a:off x="2012657" y="1598172"/>
            <a:ext cx="183816" cy="229229"/>
          </a:xfrm>
          <a:custGeom>
            <a:avLst/>
            <a:gdLst>
              <a:gd name="T0" fmla="*/ 160 w 256"/>
              <a:gd name="T1" fmla="*/ 85 h 320"/>
              <a:gd name="T2" fmla="*/ 10 w 256"/>
              <a:gd name="T3" fmla="*/ 85 h 320"/>
              <a:gd name="T4" fmla="*/ 0 w 256"/>
              <a:gd name="T5" fmla="*/ 96 h 320"/>
              <a:gd name="T6" fmla="*/ 0 w 256"/>
              <a:gd name="T7" fmla="*/ 309 h 320"/>
              <a:gd name="T8" fmla="*/ 10 w 256"/>
              <a:gd name="T9" fmla="*/ 320 h 320"/>
              <a:gd name="T10" fmla="*/ 160 w 256"/>
              <a:gd name="T11" fmla="*/ 320 h 320"/>
              <a:gd name="T12" fmla="*/ 170 w 256"/>
              <a:gd name="T13" fmla="*/ 309 h 320"/>
              <a:gd name="T14" fmla="*/ 170 w 256"/>
              <a:gd name="T15" fmla="*/ 96 h 320"/>
              <a:gd name="T16" fmla="*/ 160 w 256"/>
              <a:gd name="T17" fmla="*/ 85 h 320"/>
              <a:gd name="T18" fmla="*/ 149 w 256"/>
              <a:gd name="T19" fmla="*/ 298 h 320"/>
              <a:gd name="T20" fmla="*/ 21 w 256"/>
              <a:gd name="T21" fmla="*/ 298 h 320"/>
              <a:gd name="T22" fmla="*/ 21 w 256"/>
              <a:gd name="T23" fmla="*/ 106 h 320"/>
              <a:gd name="T24" fmla="*/ 149 w 256"/>
              <a:gd name="T25" fmla="*/ 106 h 320"/>
              <a:gd name="T26" fmla="*/ 149 w 256"/>
              <a:gd name="T27" fmla="*/ 298 h 320"/>
              <a:gd name="T28" fmla="*/ 213 w 256"/>
              <a:gd name="T29" fmla="*/ 53 h 320"/>
              <a:gd name="T30" fmla="*/ 213 w 256"/>
              <a:gd name="T31" fmla="*/ 266 h 320"/>
              <a:gd name="T32" fmla="*/ 202 w 256"/>
              <a:gd name="T33" fmla="*/ 277 h 320"/>
              <a:gd name="T34" fmla="*/ 192 w 256"/>
              <a:gd name="T35" fmla="*/ 266 h 320"/>
              <a:gd name="T36" fmla="*/ 192 w 256"/>
              <a:gd name="T37" fmla="*/ 64 h 320"/>
              <a:gd name="T38" fmla="*/ 53 w 256"/>
              <a:gd name="T39" fmla="*/ 64 h 320"/>
              <a:gd name="T40" fmla="*/ 42 w 256"/>
              <a:gd name="T41" fmla="*/ 53 h 320"/>
              <a:gd name="T42" fmla="*/ 53 w 256"/>
              <a:gd name="T43" fmla="*/ 42 h 320"/>
              <a:gd name="T44" fmla="*/ 202 w 256"/>
              <a:gd name="T45" fmla="*/ 42 h 320"/>
              <a:gd name="T46" fmla="*/ 213 w 256"/>
              <a:gd name="T47" fmla="*/ 53 h 320"/>
              <a:gd name="T48" fmla="*/ 256 w 256"/>
              <a:gd name="T49" fmla="*/ 10 h 320"/>
              <a:gd name="T50" fmla="*/ 256 w 256"/>
              <a:gd name="T51" fmla="*/ 224 h 320"/>
              <a:gd name="T52" fmla="*/ 245 w 256"/>
              <a:gd name="T53" fmla="*/ 234 h 320"/>
              <a:gd name="T54" fmla="*/ 234 w 256"/>
              <a:gd name="T55" fmla="*/ 224 h 320"/>
              <a:gd name="T56" fmla="*/ 234 w 256"/>
              <a:gd name="T57" fmla="*/ 21 h 320"/>
              <a:gd name="T58" fmla="*/ 96 w 256"/>
              <a:gd name="T59" fmla="*/ 21 h 320"/>
              <a:gd name="T60" fmla="*/ 85 w 256"/>
              <a:gd name="T61" fmla="*/ 10 h 320"/>
              <a:gd name="T62" fmla="*/ 96 w 256"/>
              <a:gd name="T63" fmla="*/ 0 h 320"/>
              <a:gd name="T64" fmla="*/ 245 w 256"/>
              <a:gd name="T65" fmla="*/ 0 h 320"/>
              <a:gd name="T66" fmla="*/ 256 w 256"/>
              <a:gd name="T67" fmla="*/ 10 h 320"/>
              <a:gd name="T68" fmla="*/ 32 w 256"/>
              <a:gd name="T69" fmla="*/ 266 h 320"/>
              <a:gd name="T70" fmla="*/ 42 w 256"/>
              <a:gd name="T71" fmla="*/ 256 h 320"/>
              <a:gd name="T72" fmla="*/ 128 w 256"/>
              <a:gd name="T73" fmla="*/ 256 h 320"/>
              <a:gd name="T74" fmla="*/ 138 w 256"/>
              <a:gd name="T75" fmla="*/ 266 h 320"/>
              <a:gd name="T76" fmla="*/ 128 w 256"/>
              <a:gd name="T77" fmla="*/ 277 h 320"/>
              <a:gd name="T78" fmla="*/ 42 w 256"/>
              <a:gd name="T79" fmla="*/ 277 h 320"/>
              <a:gd name="T80" fmla="*/ 32 w 256"/>
              <a:gd name="T81" fmla="*/ 266 h 320"/>
              <a:gd name="T82" fmla="*/ 32 w 256"/>
              <a:gd name="T83" fmla="*/ 224 h 320"/>
              <a:gd name="T84" fmla="*/ 42 w 256"/>
              <a:gd name="T85" fmla="*/ 213 h 320"/>
              <a:gd name="T86" fmla="*/ 128 w 256"/>
              <a:gd name="T87" fmla="*/ 213 h 320"/>
              <a:gd name="T88" fmla="*/ 138 w 256"/>
              <a:gd name="T89" fmla="*/ 224 h 320"/>
              <a:gd name="T90" fmla="*/ 128 w 256"/>
              <a:gd name="T91" fmla="*/ 234 h 320"/>
              <a:gd name="T92" fmla="*/ 42 w 256"/>
              <a:gd name="T93" fmla="*/ 234 h 320"/>
              <a:gd name="T94" fmla="*/ 32 w 256"/>
              <a:gd name="T95" fmla="*/ 224 h 320"/>
              <a:gd name="T96" fmla="*/ 32 w 256"/>
              <a:gd name="T97" fmla="*/ 181 h 320"/>
              <a:gd name="T98" fmla="*/ 42 w 256"/>
              <a:gd name="T99" fmla="*/ 170 h 320"/>
              <a:gd name="T100" fmla="*/ 128 w 256"/>
              <a:gd name="T101" fmla="*/ 170 h 320"/>
              <a:gd name="T102" fmla="*/ 138 w 256"/>
              <a:gd name="T103" fmla="*/ 181 h 320"/>
              <a:gd name="T104" fmla="*/ 128 w 256"/>
              <a:gd name="T105" fmla="*/ 192 h 320"/>
              <a:gd name="T106" fmla="*/ 42 w 256"/>
              <a:gd name="T107" fmla="*/ 192 h 320"/>
              <a:gd name="T108" fmla="*/ 32 w 256"/>
              <a:gd name="T109" fmla="*/ 181 h 320"/>
              <a:gd name="T110" fmla="*/ 32 w 256"/>
              <a:gd name="T111" fmla="*/ 138 h 320"/>
              <a:gd name="T112" fmla="*/ 42 w 256"/>
              <a:gd name="T113" fmla="*/ 128 h 320"/>
              <a:gd name="T114" fmla="*/ 128 w 256"/>
              <a:gd name="T115" fmla="*/ 128 h 320"/>
              <a:gd name="T116" fmla="*/ 138 w 256"/>
              <a:gd name="T117" fmla="*/ 138 h 320"/>
              <a:gd name="T118" fmla="*/ 128 w 256"/>
              <a:gd name="T119" fmla="*/ 149 h 320"/>
              <a:gd name="T120" fmla="*/ 42 w 256"/>
              <a:gd name="T121" fmla="*/ 149 h 320"/>
              <a:gd name="T122" fmla="*/ 32 w 256"/>
              <a:gd name="T123" fmla="*/ 138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56" h="320">
                <a:moveTo>
                  <a:pt x="160" y="85"/>
                </a:moveTo>
                <a:cubicBezTo>
                  <a:pt x="10" y="85"/>
                  <a:pt x="10" y="85"/>
                  <a:pt x="10" y="85"/>
                </a:cubicBezTo>
                <a:cubicBezTo>
                  <a:pt x="4" y="85"/>
                  <a:pt x="0" y="90"/>
                  <a:pt x="0" y="96"/>
                </a:cubicBezTo>
                <a:cubicBezTo>
                  <a:pt x="0" y="309"/>
                  <a:pt x="0" y="309"/>
                  <a:pt x="0" y="309"/>
                </a:cubicBezTo>
                <a:cubicBezTo>
                  <a:pt x="0" y="315"/>
                  <a:pt x="4" y="320"/>
                  <a:pt x="10" y="320"/>
                </a:cubicBezTo>
                <a:cubicBezTo>
                  <a:pt x="160" y="320"/>
                  <a:pt x="160" y="320"/>
                  <a:pt x="160" y="320"/>
                </a:cubicBezTo>
                <a:cubicBezTo>
                  <a:pt x="166" y="320"/>
                  <a:pt x="170" y="315"/>
                  <a:pt x="170" y="309"/>
                </a:cubicBezTo>
                <a:cubicBezTo>
                  <a:pt x="170" y="96"/>
                  <a:pt x="170" y="96"/>
                  <a:pt x="170" y="96"/>
                </a:cubicBezTo>
                <a:cubicBezTo>
                  <a:pt x="170" y="90"/>
                  <a:pt x="166" y="85"/>
                  <a:pt x="160" y="85"/>
                </a:cubicBezTo>
                <a:close/>
                <a:moveTo>
                  <a:pt x="149" y="298"/>
                </a:moveTo>
                <a:cubicBezTo>
                  <a:pt x="21" y="298"/>
                  <a:pt x="21" y="298"/>
                  <a:pt x="21" y="298"/>
                </a:cubicBezTo>
                <a:cubicBezTo>
                  <a:pt x="21" y="106"/>
                  <a:pt x="21" y="106"/>
                  <a:pt x="21" y="106"/>
                </a:cubicBezTo>
                <a:cubicBezTo>
                  <a:pt x="149" y="106"/>
                  <a:pt x="149" y="106"/>
                  <a:pt x="149" y="106"/>
                </a:cubicBezTo>
                <a:lnTo>
                  <a:pt x="149" y="298"/>
                </a:lnTo>
                <a:close/>
                <a:moveTo>
                  <a:pt x="213" y="53"/>
                </a:moveTo>
                <a:cubicBezTo>
                  <a:pt x="213" y="266"/>
                  <a:pt x="213" y="266"/>
                  <a:pt x="213" y="266"/>
                </a:cubicBezTo>
                <a:cubicBezTo>
                  <a:pt x="213" y="272"/>
                  <a:pt x="208" y="277"/>
                  <a:pt x="202" y="277"/>
                </a:cubicBezTo>
                <a:cubicBezTo>
                  <a:pt x="196" y="277"/>
                  <a:pt x="192" y="272"/>
                  <a:pt x="192" y="266"/>
                </a:cubicBezTo>
                <a:cubicBezTo>
                  <a:pt x="192" y="64"/>
                  <a:pt x="192" y="64"/>
                  <a:pt x="192" y="64"/>
                </a:cubicBezTo>
                <a:cubicBezTo>
                  <a:pt x="53" y="64"/>
                  <a:pt x="53" y="64"/>
                  <a:pt x="53" y="64"/>
                </a:cubicBezTo>
                <a:cubicBezTo>
                  <a:pt x="47" y="64"/>
                  <a:pt x="42" y="59"/>
                  <a:pt x="42" y="53"/>
                </a:cubicBezTo>
                <a:cubicBezTo>
                  <a:pt x="42" y="47"/>
                  <a:pt x="47" y="42"/>
                  <a:pt x="53" y="42"/>
                </a:cubicBezTo>
                <a:cubicBezTo>
                  <a:pt x="202" y="42"/>
                  <a:pt x="202" y="42"/>
                  <a:pt x="202" y="42"/>
                </a:cubicBezTo>
                <a:cubicBezTo>
                  <a:pt x="208" y="42"/>
                  <a:pt x="213" y="47"/>
                  <a:pt x="213" y="53"/>
                </a:cubicBezTo>
                <a:close/>
                <a:moveTo>
                  <a:pt x="256" y="10"/>
                </a:moveTo>
                <a:cubicBezTo>
                  <a:pt x="256" y="224"/>
                  <a:pt x="256" y="224"/>
                  <a:pt x="256" y="224"/>
                </a:cubicBezTo>
                <a:cubicBezTo>
                  <a:pt x="256" y="230"/>
                  <a:pt x="251" y="234"/>
                  <a:pt x="245" y="234"/>
                </a:cubicBezTo>
                <a:cubicBezTo>
                  <a:pt x="239" y="234"/>
                  <a:pt x="234" y="230"/>
                  <a:pt x="234" y="224"/>
                </a:cubicBezTo>
                <a:cubicBezTo>
                  <a:pt x="234" y="21"/>
                  <a:pt x="234" y="21"/>
                  <a:pt x="234" y="21"/>
                </a:cubicBezTo>
                <a:cubicBezTo>
                  <a:pt x="96" y="21"/>
                  <a:pt x="96" y="21"/>
                  <a:pt x="96" y="21"/>
                </a:cubicBezTo>
                <a:cubicBezTo>
                  <a:pt x="90" y="21"/>
                  <a:pt x="85" y="16"/>
                  <a:pt x="85" y="10"/>
                </a:cubicBezTo>
                <a:cubicBezTo>
                  <a:pt x="85" y="4"/>
                  <a:pt x="90" y="0"/>
                  <a:pt x="96" y="0"/>
                </a:cubicBezTo>
                <a:cubicBezTo>
                  <a:pt x="245" y="0"/>
                  <a:pt x="245" y="0"/>
                  <a:pt x="245" y="0"/>
                </a:cubicBezTo>
                <a:cubicBezTo>
                  <a:pt x="251" y="0"/>
                  <a:pt x="256" y="4"/>
                  <a:pt x="256" y="10"/>
                </a:cubicBezTo>
                <a:close/>
                <a:moveTo>
                  <a:pt x="32" y="266"/>
                </a:moveTo>
                <a:cubicBezTo>
                  <a:pt x="32" y="260"/>
                  <a:pt x="36" y="256"/>
                  <a:pt x="42" y="256"/>
                </a:cubicBezTo>
                <a:cubicBezTo>
                  <a:pt x="128" y="256"/>
                  <a:pt x="128" y="256"/>
                  <a:pt x="128" y="256"/>
                </a:cubicBezTo>
                <a:cubicBezTo>
                  <a:pt x="134" y="256"/>
                  <a:pt x="138" y="260"/>
                  <a:pt x="138" y="266"/>
                </a:cubicBezTo>
                <a:cubicBezTo>
                  <a:pt x="138" y="272"/>
                  <a:pt x="134" y="277"/>
                  <a:pt x="128" y="277"/>
                </a:cubicBezTo>
                <a:cubicBezTo>
                  <a:pt x="42" y="277"/>
                  <a:pt x="42" y="277"/>
                  <a:pt x="42" y="277"/>
                </a:cubicBezTo>
                <a:cubicBezTo>
                  <a:pt x="36" y="277"/>
                  <a:pt x="32" y="272"/>
                  <a:pt x="32" y="266"/>
                </a:cubicBezTo>
                <a:close/>
                <a:moveTo>
                  <a:pt x="32" y="224"/>
                </a:moveTo>
                <a:cubicBezTo>
                  <a:pt x="32" y="218"/>
                  <a:pt x="36" y="213"/>
                  <a:pt x="42" y="213"/>
                </a:cubicBezTo>
                <a:cubicBezTo>
                  <a:pt x="128" y="213"/>
                  <a:pt x="128" y="213"/>
                  <a:pt x="128" y="213"/>
                </a:cubicBezTo>
                <a:cubicBezTo>
                  <a:pt x="134" y="213"/>
                  <a:pt x="138" y="218"/>
                  <a:pt x="138" y="224"/>
                </a:cubicBezTo>
                <a:cubicBezTo>
                  <a:pt x="138" y="230"/>
                  <a:pt x="134" y="234"/>
                  <a:pt x="128" y="234"/>
                </a:cubicBezTo>
                <a:cubicBezTo>
                  <a:pt x="42" y="234"/>
                  <a:pt x="42" y="234"/>
                  <a:pt x="42" y="234"/>
                </a:cubicBezTo>
                <a:cubicBezTo>
                  <a:pt x="36" y="234"/>
                  <a:pt x="32" y="230"/>
                  <a:pt x="32" y="224"/>
                </a:cubicBezTo>
                <a:close/>
                <a:moveTo>
                  <a:pt x="32" y="181"/>
                </a:moveTo>
                <a:cubicBezTo>
                  <a:pt x="32" y="175"/>
                  <a:pt x="36" y="170"/>
                  <a:pt x="42" y="170"/>
                </a:cubicBezTo>
                <a:cubicBezTo>
                  <a:pt x="128" y="170"/>
                  <a:pt x="128" y="170"/>
                  <a:pt x="128" y="170"/>
                </a:cubicBezTo>
                <a:cubicBezTo>
                  <a:pt x="134" y="170"/>
                  <a:pt x="138" y="175"/>
                  <a:pt x="138" y="181"/>
                </a:cubicBezTo>
                <a:cubicBezTo>
                  <a:pt x="138" y="187"/>
                  <a:pt x="134" y="192"/>
                  <a:pt x="128" y="192"/>
                </a:cubicBezTo>
                <a:cubicBezTo>
                  <a:pt x="42" y="192"/>
                  <a:pt x="42" y="192"/>
                  <a:pt x="42" y="192"/>
                </a:cubicBezTo>
                <a:cubicBezTo>
                  <a:pt x="36" y="192"/>
                  <a:pt x="32" y="187"/>
                  <a:pt x="32" y="181"/>
                </a:cubicBezTo>
                <a:close/>
                <a:moveTo>
                  <a:pt x="32" y="138"/>
                </a:moveTo>
                <a:cubicBezTo>
                  <a:pt x="32" y="132"/>
                  <a:pt x="36" y="128"/>
                  <a:pt x="42" y="128"/>
                </a:cubicBezTo>
                <a:cubicBezTo>
                  <a:pt x="128" y="128"/>
                  <a:pt x="128" y="128"/>
                  <a:pt x="128" y="128"/>
                </a:cubicBezTo>
                <a:cubicBezTo>
                  <a:pt x="134" y="128"/>
                  <a:pt x="138" y="132"/>
                  <a:pt x="138" y="138"/>
                </a:cubicBezTo>
                <a:cubicBezTo>
                  <a:pt x="138" y="144"/>
                  <a:pt x="134" y="149"/>
                  <a:pt x="128" y="149"/>
                </a:cubicBezTo>
                <a:cubicBezTo>
                  <a:pt x="42" y="149"/>
                  <a:pt x="42" y="149"/>
                  <a:pt x="42" y="149"/>
                </a:cubicBezTo>
                <a:cubicBezTo>
                  <a:pt x="36" y="149"/>
                  <a:pt x="32" y="144"/>
                  <a:pt x="32" y="138"/>
                </a:cubicBezTo>
                <a:close/>
              </a:path>
            </a:pathLst>
          </a:custGeom>
          <a:solidFill>
            <a:sysClr val="windowText" lastClr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301" name="Rounded Rectangle 35">
            <a:extLst>
              <a:ext uri="{FF2B5EF4-FFF2-40B4-BE49-F238E27FC236}">
                <a16:creationId xmlns:a16="http://schemas.microsoft.com/office/drawing/2014/main" id="{5906CF54-1D0B-5FA5-3D3C-D8247C7FE754}"/>
              </a:ext>
            </a:extLst>
          </p:cNvPr>
          <p:cNvSpPr/>
          <p:nvPr/>
        </p:nvSpPr>
        <p:spPr bwMode="auto">
          <a:xfrm>
            <a:off x="1770444" y="1158235"/>
            <a:ext cx="1260000" cy="396000"/>
          </a:xfrm>
          <a:prstGeom prst="roundRect">
            <a:avLst/>
          </a:prstGeom>
          <a:solidFill>
            <a:srgbClr val="86BC2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" panose="020F0502020204030204" pitchFamily="34" charset="0"/>
              </a:rPr>
              <a:t>Registrační formulář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302" name="Rounded Rectangle 35">
            <a:extLst>
              <a:ext uri="{FF2B5EF4-FFF2-40B4-BE49-F238E27FC236}">
                <a16:creationId xmlns:a16="http://schemas.microsoft.com/office/drawing/2014/main" id="{72EDF045-033F-BFBA-35B2-F860F98BA664}"/>
              </a:ext>
            </a:extLst>
          </p:cNvPr>
          <p:cNvSpPr/>
          <p:nvPr/>
        </p:nvSpPr>
        <p:spPr bwMode="auto">
          <a:xfrm>
            <a:off x="1752787" y="2575252"/>
            <a:ext cx="1260000" cy="396000"/>
          </a:xfrm>
          <a:prstGeom prst="roundRect">
            <a:avLst/>
          </a:prstGeom>
          <a:solidFill>
            <a:srgbClr val="0097A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Calibri" panose="020F0502020204030204" pitchFamily="34" charset="0"/>
              </a:rPr>
              <a:t>Zpracovatelská smlouva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cxnSp>
        <p:nvCxnSpPr>
          <p:cNvPr id="303" name="Straight Arrow Connector 302">
            <a:extLst>
              <a:ext uri="{FF2B5EF4-FFF2-40B4-BE49-F238E27FC236}">
                <a16:creationId xmlns:a16="http://schemas.microsoft.com/office/drawing/2014/main" id="{4850A14E-6FA2-0164-29F7-19003FBCBA55}"/>
              </a:ext>
            </a:extLst>
          </p:cNvPr>
          <p:cNvCxnSpPr>
            <a:cxnSpLocks/>
          </p:cNvCxnSpPr>
          <p:nvPr/>
        </p:nvCxnSpPr>
        <p:spPr>
          <a:xfrm>
            <a:off x="3669941" y="2602354"/>
            <a:ext cx="0" cy="360000"/>
          </a:xfrm>
          <a:prstGeom prst="straightConnector1">
            <a:avLst/>
          </a:prstGeom>
          <a:noFill/>
          <a:ln w="3175" cap="flat" cmpd="sng" algn="ctr">
            <a:solidFill>
              <a:sysClr val="window" lastClr="FFFFFF">
                <a:lumMod val="75000"/>
              </a:sysClr>
            </a:solidFill>
            <a:prstDash val="solid"/>
            <a:tailEnd type="triangle"/>
          </a:ln>
          <a:effectLst/>
        </p:spPr>
      </p:cxnSp>
      <p:sp>
        <p:nvSpPr>
          <p:cNvPr id="304" name="Rectangle 303">
            <a:extLst>
              <a:ext uri="{FF2B5EF4-FFF2-40B4-BE49-F238E27FC236}">
                <a16:creationId xmlns:a16="http://schemas.microsoft.com/office/drawing/2014/main" id="{76EFD5C0-0ACC-4DDF-DB1E-A68612360BE0}"/>
              </a:ext>
            </a:extLst>
          </p:cNvPr>
          <p:cNvSpPr/>
          <p:nvPr/>
        </p:nvSpPr>
        <p:spPr>
          <a:xfrm>
            <a:off x="4965946" y="2761882"/>
            <a:ext cx="1524969" cy="444267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400" b="1" dirty="0">
                <a:solidFill>
                  <a:srgbClr val="012169"/>
                </a:solidFill>
                <a:cs typeface="Calibri" panose="020F0502020204030204" pitchFamily="34" charset="0"/>
              </a:rPr>
              <a:t>Napojené subjekty</a:t>
            </a:r>
          </a:p>
        </p:txBody>
      </p: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8AFEC717-A043-941C-0B24-C5A9DB197735}"/>
              </a:ext>
            </a:extLst>
          </p:cNvPr>
          <p:cNvGrpSpPr/>
          <p:nvPr/>
        </p:nvGrpSpPr>
        <p:grpSpPr>
          <a:xfrm>
            <a:off x="3996601" y="2664100"/>
            <a:ext cx="791308" cy="604303"/>
            <a:chOff x="3764270" y="4142744"/>
            <a:chExt cx="791308" cy="604303"/>
          </a:xfrm>
          <a:solidFill>
            <a:srgbClr val="012169"/>
          </a:solidFill>
        </p:grpSpPr>
        <p:grpSp>
          <p:nvGrpSpPr>
            <p:cNvPr id="306" name="Group 305">
              <a:extLst>
                <a:ext uri="{FF2B5EF4-FFF2-40B4-BE49-F238E27FC236}">
                  <a16:creationId xmlns:a16="http://schemas.microsoft.com/office/drawing/2014/main" id="{98B0FFBD-F7F0-44B9-5D21-324BC79F0D48}"/>
                </a:ext>
              </a:extLst>
            </p:cNvPr>
            <p:cNvGrpSpPr/>
            <p:nvPr/>
          </p:nvGrpSpPr>
          <p:grpSpPr>
            <a:xfrm>
              <a:off x="4055241" y="4383721"/>
              <a:ext cx="324000" cy="360000"/>
              <a:chOff x="4494098" y="6217765"/>
              <a:chExt cx="549861" cy="682181"/>
            </a:xfrm>
            <a:grpFill/>
          </p:grpSpPr>
          <p:grpSp>
            <p:nvGrpSpPr>
              <p:cNvPr id="310" name="Group 210">
                <a:extLst>
                  <a:ext uri="{FF2B5EF4-FFF2-40B4-BE49-F238E27FC236}">
                    <a16:creationId xmlns:a16="http://schemas.microsoft.com/office/drawing/2014/main" id="{6B75387D-84E3-B438-64B7-6CD6EABABF7C}"/>
                  </a:ext>
                </a:extLst>
              </p:cNvPr>
              <p:cNvGrpSpPr>
                <a:grpSpLocks noChangeAspect="1"/>
              </p:cNvGrpSpPr>
              <p:nvPr/>
            </p:nvGrpSpPr>
            <p:grpSpPr bwMode="auto">
              <a:xfrm>
                <a:off x="4494098" y="6575946"/>
                <a:ext cx="379722" cy="324000"/>
                <a:chOff x="2004" y="804"/>
                <a:chExt cx="184" cy="157"/>
              </a:xfrm>
              <a:grpFill/>
            </p:grpSpPr>
            <p:sp>
              <p:nvSpPr>
                <p:cNvPr id="312" name="Freeform 212">
                  <a:extLst>
                    <a:ext uri="{FF2B5EF4-FFF2-40B4-BE49-F238E27FC236}">
                      <a16:creationId xmlns:a16="http://schemas.microsoft.com/office/drawing/2014/main" id="{1A64E812-7CEC-983E-966E-62F9A8AFF79A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2004" y="890"/>
                  <a:ext cx="184" cy="71"/>
                </a:xfrm>
                <a:custGeom>
                  <a:avLst/>
                  <a:gdLst>
                    <a:gd name="T0" fmla="*/ 245 w 277"/>
                    <a:gd name="T1" fmla="*/ 107 h 107"/>
                    <a:gd name="T2" fmla="*/ 32 w 277"/>
                    <a:gd name="T3" fmla="*/ 107 h 107"/>
                    <a:gd name="T4" fmla="*/ 0 w 277"/>
                    <a:gd name="T5" fmla="*/ 75 h 107"/>
                    <a:gd name="T6" fmla="*/ 0 w 277"/>
                    <a:gd name="T7" fmla="*/ 33 h 107"/>
                    <a:gd name="T8" fmla="*/ 32 w 277"/>
                    <a:gd name="T9" fmla="*/ 0 h 107"/>
                    <a:gd name="T10" fmla="*/ 245 w 277"/>
                    <a:gd name="T11" fmla="*/ 0 h 107"/>
                    <a:gd name="T12" fmla="*/ 277 w 277"/>
                    <a:gd name="T13" fmla="*/ 33 h 107"/>
                    <a:gd name="T14" fmla="*/ 277 w 277"/>
                    <a:gd name="T15" fmla="*/ 75 h 107"/>
                    <a:gd name="T16" fmla="*/ 245 w 277"/>
                    <a:gd name="T17" fmla="*/ 107 h 107"/>
                    <a:gd name="T18" fmla="*/ 32 w 277"/>
                    <a:gd name="T19" fmla="*/ 22 h 107"/>
                    <a:gd name="T20" fmla="*/ 21 w 277"/>
                    <a:gd name="T21" fmla="*/ 33 h 107"/>
                    <a:gd name="T22" fmla="*/ 21 w 277"/>
                    <a:gd name="T23" fmla="*/ 75 h 107"/>
                    <a:gd name="T24" fmla="*/ 32 w 277"/>
                    <a:gd name="T25" fmla="*/ 86 h 107"/>
                    <a:gd name="T26" fmla="*/ 245 w 277"/>
                    <a:gd name="T27" fmla="*/ 86 h 107"/>
                    <a:gd name="T28" fmla="*/ 256 w 277"/>
                    <a:gd name="T29" fmla="*/ 75 h 107"/>
                    <a:gd name="T30" fmla="*/ 256 w 277"/>
                    <a:gd name="T31" fmla="*/ 33 h 107"/>
                    <a:gd name="T32" fmla="*/ 245 w 277"/>
                    <a:gd name="T33" fmla="*/ 22 h 107"/>
                    <a:gd name="T34" fmla="*/ 32 w 277"/>
                    <a:gd name="T35" fmla="*/ 22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77" h="107">
                      <a:moveTo>
                        <a:pt x="245" y="107"/>
                      </a:moveTo>
                      <a:cubicBezTo>
                        <a:pt x="32" y="107"/>
                        <a:pt x="32" y="107"/>
                        <a:pt x="32" y="107"/>
                      </a:cubicBezTo>
                      <a:cubicBezTo>
                        <a:pt x="14" y="107"/>
                        <a:pt x="0" y="93"/>
                        <a:pt x="0" y="75"/>
                      </a:cubicBezTo>
                      <a:cubicBezTo>
                        <a:pt x="0" y="33"/>
                        <a:pt x="0" y="33"/>
                        <a:pt x="0" y="33"/>
                      </a:cubicBezTo>
                      <a:cubicBezTo>
                        <a:pt x="0" y="15"/>
                        <a:pt x="14" y="0"/>
                        <a:pt x="32" y="0"/>
                      </a:cubicBezTo>
                      <a:cubicBezTo>
                        <a:pt x="245" y="0"/>
                        <a:pt x="245" y="0"/>
                        <a:pt x="245" y="0"/>
                      </a:cubicBezTo>
                      <a:cubicBezTo>
                        <a:pt x="263" y="0"/>
                        <a:pt x="277" y="15"/>
                        <a:pt x="277" y="33"/>
                      </a:cubicBezTo>
                      <a:cubicBezTo>
                        <a:pt x="277" y="75"/>
                        <a:pt x="277" y="75"/>
                        <a:pt x="277" y="75"/>
                      </a:cubicBezTo>
                      <a:cubicBezTo>
                        <a:pt x="277" y="93"/>
                        <a:pt x="263" y="107"/>
                        <a:pt x="245" y="107"/>
                      </a:cubicBezTo>
                      <a:close/>
                      <a:moveTo>
                        <a:pt x="32" y="22"/>
                      </a:moveTo>
                      <a:cubicBezTo>
                        <a:pt x="26" y="22"/>
                        <a:pt x="21" y="27"/>
                        <a:pt x="21" y="33"/>
                      </a:cubicBezTo>
                      <a:cubicBezTo>
                        <a:pt x="21" y="75"/>
                        <a:pt x="21" y="75"/>
                        <a:pt x="21" y="75"/>
                      </a:cubicBezTo>
                      <a:cubicBezTo>
                        <a:pt x="21" y="81"/>
                        <a:pt x="26" y="86"/>
                        <a:pt x="32" y="86"/>
                      </a:cubicBezTo>
                      <a:cubicBezTo>
                        <a:pt x="245" y="86"/>
                        <a:pt x="245" y="86"/>
                        <a:pt x="245" y="86"/>
                      </a:cubicBezTo>
                      <a:cubicBezTo>
                        <a:pt x="251" y="86"/>
                        <a:pt x="256" y="81"/>
                        <a:pt x="256" y="75"/>
                      </a:cubicBezTo>
                      <a:cubicBezTo>
                        <a:pt x="256" y="33"/>
                        <a:pt x="256" y="33"/>
                        <a:pt x="256" y="33"/>
                      </a:cubicBezTo>
                      <a:cubicBezTo>
                        <a:pt x="256" y="27"/>
                        <a:pt x="251" y="22"/>
                        <a:pt x="245" y="22"/>
                      </a:cubicBezTo>
                      <a:lnTo>
                        <a:pt x="32" y="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13" name="Freeform 213">
                  <a:extLst>
                    <a:ext uri="{FF2B5EF4-FFF2-40B4-BE49-F238E27FC236}">
                      <a16:creationId xmlns:a16="http://schemas.microsoft.com/office/drawing/2014/main" id="{8E7860BB-DE44-5382-7D77-E8A8D2F4E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4" y="804"/>
                  <a:ext cx="43" cy="114"/>
                </a:xfrm>
                <a:custGeom>
                  <a:avLst/>
                  <a:gdLst>
                    <a:gd name="T0" fmla="*/ 11 w 65"/>
                    <a:gd name="T1" fmla="*/ 172 h 172"/>
                    <a:gd name="T2" fmla="*/ 0 w 65"/>
                    <a:gd name="T3" fmla="*/ 161 h 172"/>
                    <a:gd name="T4" fmla="*/ 0 w 65"/>
                    <a:gd name="T5" fmla="*/ 140 h 172"/>
                    <a:gd name="T6" fmla="*/ 1 w 65"/>
                    <a:gd name="T7" fmla="*/ 137 h 172"/>
                    <a:gd name="T8" fmla="*/ 43 w 65"/>
                    <a:gd name="T9" fmla="*/ 9 h 172"/>
                    <a:gd name="T10" fmla="*/ 57 w 65"/>
                    <a:gd name="T11" fmla="*/ 2 h 172"/>
                    <a:gd name="T12" fmla="*/ 63 w 65"/>
                    <a:gd name="T13" fmla="*/ 15 h 172"/>
                    <a:gd name="T14" fmla="*/ 21 w 65"/>
                    <a:gd name="T15" fmla="*/ 142 h 172"/>
                    <a:gd name="T16" fmla="*/ 21 w 65"/>
                    <a:gd name="T17" fmla="*/ 161 h 172"/>
                    <a:gd name="T18" fmla="*/ 11 w 65"/>
                    <a:gd name="T19" fmla="*/ 172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5" h="172">
                      <a:moveTo>
                        <a:pt x="11" y="172"/>
                      </a:moveTo>
                      <a:cubicBezTo>
                        <a:pt x="5" y="172"/>
                        <a:pt x="0" y="167"/>
                        <a:pt x="0" y="161"/>
                      </a:cubicBezTo>
                      <a:cubicBezTo>
                        <a:pt x="0" y="140"/>
                        <a:pt x="0" y="140"/>
                        <a:pt x="0" y="140"/>
                      </a:cubicBezTo>
                      <a:cubicBezTo>
                        <a:pt x="0" y="139"/>
                        <a:pt x="0" y="138"/>
                        <a:pt x="1" y="137"/>
                      </a:cubicBezTo>
                      <a:cubicBezTo>
                        <a:pt x="43" y="9"/>
                        <a:pt x="43" y="9"/>
                        <a:pt x="43" y="9"/>
                      </a:cubicBezTo>
                      <a:cubicBezTo>
                        <a:pt x="45" y="3"/>
                        <a:pt x="51" y="0"/>
                        <a:pt x="57" y="2"/>
                      </a:cubicBezTo>
                      <a:cubicBezTo>
                        <a:pt x="62" y="4"/>
                        <a:pt x="65" y="10"/>
                        <a:pt x="63" y="15"/>
                      </a:cubicBezTo>
                      <a:cubicBezTo>
                        <a:pt x="21" y="142"/>
                        <a:pt x="21" y="142"/>
                        <a:pt x="21" y="142"/>
                      </a:cubicBezTo>
                      <a:cubicBezTo>
                        <a:pt x="21" y="161"/>
                        <a:pt x="21" y="161"/>
                        <a:pt x="21" y="161"/>
                      </a:cubicBezTo>
                      <a:cubicBezTo>
                        <a:pt x="21" y="167"/>
                        <a:pt x="17" y="172"/>
                        <a:pt x="11" y="17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14" name="Freeform 214">
                  <a:extLst>
                    <a:ext uri="{FF2B5EF4-FFF2-40B4-BE49-F238E27FC236}">
                      <a16:creationId xmlns:a16="http://schemas.microsoft.com/office/drawing/2014/main" id="{41BFAE4B-9FFA-2104-85FE-470BEE6BB3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5" y="804"/>
                  <a:ext cx="43" cy="114"/>
                </a:xfrm>
                <a:custGeom>
                  <a:avLst/>
                  <a:gdLst>
                    <a:gd name="T0" fmla="*/ 55 w 65"/>
                    <a:gd name="T1" fmla="*/ 172 h 172"/>
                    <a:gd name="T2" fmla="*/ 44 w 65"/>
                    <a:gd name="T3" fmla="*/ 161 h 172"/>
                    <a:gd name="T4" fmla="*/ 44 w 65"/>
                    <a:gd name="T5" fmla="*/ 142 h 172"/>
                    <a:gd name="T6" fmla="*/ 2 w 65"/>
                    <a:gd name="T7" fmla="*/ 15 h 172"/>
                    <a:gd name="T8" fmla="*/ 9 w 65"/>
                    <a:gd name="T9" fmla="*/ 2 h 172"/>
                    <a:gd name="T10" fmla="*/ 22 w 65"/>
                    <a:gd name="T11" fmla="*/ 9 h 172"/>
                    <a:gd name="T12" fmla="*/ 65 w 65"/>
                    <a:gd name="T13" fmla="*/ 137 h 172"/>
                    <a:gd name="T14" fmla="*/ 65 w 65"/>
                    <a:gd name="T15" fmla="*/ 140 h 172"/>
                    <a:gd name="T16" fmla="*/ 65 w 65"/>
                    <a:gd name="T17" fmla="*/ 161 h 172"/>
                    <a:gd name="T18" fmla="*/ 55 w 65"/>
                    <a:gd name="T19" fmla="*/ 172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5" h="172">
                      <a:moveTo>
                        <a:pt x="55" y="172"/>
                      </a:moveTo>
                      <a:cubicBezTo>
                        <a:pt x="49" y="172"/>
                        <a:pt x="44" y="167"/>
                        <a:pt x="44" y="161"/>
                      </a:cubicBezTo>
                      <a:cubicBezTo>
                        <a:pt x="44" y="142"/>
                        <a:pt x="44" y="142"/>
                        <a:pt x="44" y="142"/>
                      </a:cubicBezTo>
                      <a:cubicBezTo>
                        <a:pt x="2" y="15"/>
                        <a:pt x="2" y="15"/>
                        <a:pt x="2" y="15"/>
                      </a:cubicBezTo>
                      <a:cubicBezTo>
                        <a:pt x="0" y="10"/>
                        <a:pt x="3" y="4"/>
                        <a:pt x="9" y="2"/>
                      </a:cubicBezTo>
                      <a:cubicBezTo>
                        <a:pt x="14" y="0"/>
                        <a:pt x="20" y="3"/>
                        <a:pt x="22" y="9"/>
                      </a:cubicBezTo>
                      <a:cubicBezTo>
                        <a:pt x="65" y="137"/>
                        <a:pt x="65" y="137"/>
                        <a:pt x="65" y="137"/>
                      </a:cubicBezTo>
                      <a:cubicBezTo>
                        <a:pt x="65" y="138"/>
                        <a:pt x="65" y="139"/>
                        <a:pt x="65" y="140"/>
                      </a:cubicBezTo>
                      <a:cubicBezTo>
                        <a:pt x="65" y="161"/>
                        <a:pt x="65" y="161"/>
                        <a:pt x="65" y="161"/>
                      </a:cubicBezTo>
                      <a:cubicBezTo>
                        <a:pt x="65" y="167"/>
                        <a:pt x="61" y="172"/>
                        <a:pt x="55" y="17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15" name="Freeform 215">
                  <a:extLst>
                    <a:ext uri="{FF2B5EF4-FFF2-40B4-BE49-F238E27FC236}">
                      <a16:creationId xmlns:a16="http://schemas.microsoft.com/office/drawing/2014/main" id="{6E1DF540-8892-3CEA-DF03-B1145F10F4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3" y="805"/>
                  <a:ext cx="127" cy="14"/>
                </a:xfrm>
                <a:custGeom>
                  <a:avLst/>
                  <a:gdLst>
                    <a:gd name="T0" fmla="*/ 181 w 192"/>
                    <a:gd name="T1" fmla="*/ 22 h 22"/>
                    <a:gd name="T2" fmla="*/ 10 w 192"/>
                    <a:gd name="T3" fmla="*/ 22 h 22"/>
                    <a:gd name="T4" fmla="*/ 0 w 192"/>
                    <a:gd name="T5" fmla="*/ 11 h 22"/>
                    <a:gd name="T6" fmla="*/ 10 w 192"/>
                    <a:gd name="T7" fmla="*/ 0 h 22"/>
                    <a:gd name="T8" fmla="*/ 181 w 192"/>
                    <a:gd name="T9" fmla="*/ 0 h 22"/>
                    <a:gd name="T10" fmla="*/ 192 w 192"/>
                    <a:gd name="T11" fmla="*/ 11 h 22"/>
                    <a:gd name="T12" fmla="*/ 181 w 192"/>
                    <a:gd name="T13" fmla="*/ 2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2" h="22">
                      <a:moveTo>
                        <a:pt x="181" y="22"/>
                      </a:moveTo>
                      <a:cubicBezTo>
                        <a:pt x="10" y="22"/>
                        <a:pt x="10" y="22"/>
                        <a:pt x="10" y="22"/>
                      </a:cubicBezTo>
                      <a:cubicBezTo>
                        <a:pt x="4" y="22"/>
                        <a:pt x="0" y="17"/>
                        <a:pt x="0" y="11"/>
                      </a:cubicBezTo>
                      <a:cubicBezTo>
                        <a:pt x="0" y="5"/>
                        <a:pt x="4" y="0"/>
                        <a:pt x="10" y="0"/>
                      </a:cubicBezTo>
                      <a:cubicBezTo>
                        <a:pt x="181" y="0"/>
                        <a:pt x="181" y="0"/>
                        <a:pt x="181" y="0"/>
                      </a:cubicBezTo>
                      <a:cubicBezTo>
                        <a:pt x="187" y="0"/>
                        <a:pt x="192" y="5"/>
                        <a:pt x="192" y="11"/>
                      </a:cubicBezTo>
                      <a:cubicBezTo>
                        <a:pt x="192" y="17"/>
                        <a:pt x="187" y="22"/>
                        <a:pt x="181" y="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16" name="Freeform 216">
                  <a:extLst>
                    <a:ext uri="{FF2B5EF4-FFF2-40B4-BE49-F238E27FC236}">
                      <a16:creationId xmlns:a16="http://schemas.microsoft.com/office/drawing/2014/main" id="{E5DDB955-0EDD-376D-8A9C-576C7BCA88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6" y="918"/>
                  <a:ext cx="14" cy="14"/>
                </a:xfrm>
                <a:custGeom>
                  <a:avLst/>
                  <a:gdLst>
                    <a:gd name="T0" fmla="*/ 11 w 22"/>
                    <a:gd name="T1" fmla="*/ 22 h 22"/>
                    <a:gd name="T2" fmla="*/ 3 w 22"/>
                    <a:gd name="T3" fmla="*/ 19 h 22"/>
                    <a:gd name="T4" fmla="*/ 1 w 22"/>
                    <a:gd name="T5" fmla="*/ 16 h 22"/>
                    <a:gd name="T6" fmla="*/ 0 w 22"/>
                    <a:gd name="T7" fmla="*/ 12 h 22"/>
                    <a:gd name="T8" fmla="*/ 1 w 22"/>
                    <a:gd name="T9" fmla="*/ 8 h 22"/>
                    <a:gd name="T10" fmla="*/ 3 w 22"/>
                    <a:gd name="T11" fmla="*/ 4 h 22"/>
                    <a:gd name="T12" fmla="*/ 5 w 22"/>
                    <a:gd name="T13" fmla="*/ 3 h 22"/>
                    <a:gd name="T14" fmla="*/ 7 w 22"/>
                    <a:gd name="T15" fmla="*/ 2 h 22"/>
                    <a:gd name="T16" fmla="*/ 9 w 22"/>
                    <a:gd name="T17" fmla="*/ 1 h 22"/>
                    <a:gd name="T18" fmla="*/ 19 w 22"/>
                    <a:gd name="T19" fmla="*/ 4 h 22"/>
                    <a:gd name="T20" fmla="*/ 21 w 22"/>
                    <a:gd name="T21" fmla="*/ 8 h 22"/>
                    <a:gd name="T22" fmla="*/ 22 w 22"/>
                    <a:gd name="T23" fmla="*/ 12 h 22"/>
                    <a:gd name="T24" fmla="*/ 21 w 22"/>
                    <a:gd name="T25" fmla="*/ 16 h 22"/>
                    <a:gd name="T26" fmla="*/ 19 w 22"/>
                    <a:gd name="T27" fmla="*/ 19 h 22"/>
                    <a:gd name="T28" fmla="*/ 15 w 22"/>
                    <a:gd name="T29" fmla="*/ 21 h 22"/>
                    <a:gd name="T30" fmla="*/ 11 w 22"/>
                    <a:gd name="T31" fmla="*/ 2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2" h="22">
                      <a:moveTo>
                        <a:pt x="11" y="22"/>
                      </a:moveTo>
                      <a:cubicBezTo>
                        <a:pt x="8" y="22"/>
                        <a:pt x="5" y="21"/>
                        <a:pt x="3" y="19"/>
                      </a:cubicBezTo>
                      <a:cubicBezTo>
                        <a:pt x="2" y="18"/>
                        <a:pt x="2" y="17"/>
                        <a:pt x="1" y="16"/>
                      </a:cubicBezTo>
                      <a:cubicBezTo>
                        <a:pt x="1" y="14"/>
                        <a:pt x="0" y="13"/>
                        <a:pt x="0" y="12"/>
                      </a:cubicBezTo>
                      <a:cubicBezTo>
                        <a:pt x="0" y="10"/>
                        <a:pt x="1" y="9"/>
                        <a:pt x="1" y="8"/>
                      </a:cubicBezTo>
                      <a:cubicBezTo>
                        <a:pt x="2" y="6"/>
                        <a:pt x="2" y="5"/>
                        <a:pt x="3" y="4"/>
                      </a:cubicBezTo>
                      <a:cubicBezTo>
                        <a:pt x="4" y="4"/>
                        <a:pt x="4" y="3"/>
                        <a:pt x="5" y="3"/>
                      </a:cubicBezTo>
                      <a:cubicBezTo>
                        <a:pt x="6" y="2"/>
                        <a:pt x="6" y="2"/>
                        <a:pt x="7" y="2"/>
                      </a:cubicBezTo>
                      <a:cubicBezTo>
                        <a:pt x="8" y="2"/>
                        <a:pt x="8" y="1"/>
                        <a:pt x="9" y="1"/>
                      </a:cubicBezTo>
                      <a:cubicBezTo>
                        <a:pt x="12" y="0"/>
                        <a:pt x="16" y="2"/>
                        <a:pt x="19" y="4"/>
                      </a:cubicBezTo>
                      <a:cubicBezTo>
                        <a:pt x="20" y="5"/>
                        <a:pt x="20" y="6"/>
                        <a:pt x="21" y="8"/>
                      </a:cubicBezTo>
                      <a:cubicBezTo>
                        <a:pt x="21" y="9"/>
                        <a:pt x="22" y="10"/>
                        <a:pt x="22" y="12"/>
                      </a:cubicBezTo>
                      <a:cubicBezTo>
                        <a:pt x="22" y="13"/>
                        <a:pt x="21" y="14"/>
                        <a:pt x="21" y="16"/>
                      </a:cubicBezTo>
                      <a:cubicBezTo>
                        <a:pt x="20" y="17"/>
                        <a:pt x="20" y="18"/>
                        <a:pt x="19" y="19"/>
                      </a:cubicBezTo>
                      <a:cubicBezTo>
                        <a:pt x="18" y="20"/>
                        <a:pt x="16" y="21"/>
                        <a:pt x="15" y="21"/>
                      </a:cubicBezTo>
                      <a:cubicBezTo>
                        <a:pt x="14" y="22"/>
                        <a:pt x="12" y="22"/>
                        <a:pt x="11" y="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17" name="Freeform 217">
                  <a:extLst>
                    <a:ext uri="{FF2B5EF4-FFF2-40B4-BE49-F238E27FC236}">
                      <a16:creationId xmlns:a16="http://schemas.microsoft.com/office/drawing/2014/main" id="{860C9212-CCB3-291A-5B72-CB6906F16D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8" y="918"/>
                  <a:ext cx="14" cy="14"/>
                </a:xfrm>
                <a:custGeom>
                  <a:avLst/>
                  <a:gdLst>
                    <a:gd name="T0" fmla="*/ 10 w 21"/>
                    <a:gd name="T1" fmla="*/ 22 h 22"/>
                    <a:gd name="T2" fmla="*/ 6 w 21"/>
                    <a:gd name="T3" fmla="*/ 21 h 22"/>
                    <a:gd name="T4" fmla="*/ 3 w 21"/>
                    <a:gd name="T5" fmla="*/ 19 h 22"/>
                    <a:gd name="T6" fmla="*/ 1 w 21"/>
                    <a:gd name="T7" fmla="*/ 16 h 22"/>
                    <a:gd name="T8" fmla="*/ 0 w 21"/>
                    <a:gd name="T9" fmla="*/ 12 h 22"/>
                    <a:gd name="T10" fmla="*/ 1 w 21"/>
                    <a:gd name="T11" fmla="*/ 8 h 22"/>
                    <a:gd name="T12" fmla="*/ 3 w 21"/>
                    <a:gd name="T13" fmla="*/ 4 h 22"/>
                    <a:gd name="T14" fmla="*/ 12 w 21"/>
                    <a:gd name="T15" fmla="*/ 1 h 22"/>
                    <a:gd name="T16" fmla="*/ 14 w 21"/>
                    <a:gd name="T17" fmla="*/ 2 h 22"/>
                    <a:gd name="T18" fmla="*/ 16 w 21"/>
                    <a:gd name="T19" fmla="*/ 3 h 22"/>
                    <a:gd name="T20" fmla="*/ 18 w 21"/>
                    <a:gd name="T21" fmla="*/ 4 h 22"/>
                    <a:gd name="T22" fmla="*/ 20 w 21"/>
                    <a:gd name="T23" fmla="*/ 8 h 22"/>
                    <a:gd name="T24" fmla="*/ 21 w 21"/>
                    <a:gd name="T25" fmla="*/ 12 h 22"/>
                    <a:gd name="T26" fmla="*/ 20 w 21"/>
                    <a:gd name="T27" fmla="*/ 16 h 22"/>
                    <a:gd name="T28" fmla="*/ 18 w 21"/>
                    <a:gd name="T29" fmla="*/ 19 h 22"/>
                    <a:gd name="T30" fmla="*/ 10 w 21"/>
                    <a:gd name="T31" fmla="*/ 2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1" h="22">
                      <a:moveTo>
                        <a:pt x="10" y="22"/>
                      </a:moveTo>
                      <a:cubicBezTo>
                        <a:pt x="9" y="22"/>
                        <a:pt x="8" y="22"/>
                        <a:pt x="6" y="21"/>
                      </a:cubicBezTo>
                      <a:cubicBezTo>
                        <a:pt x="5" y="21"/>
                        <a:pt x="4" y="20"/>
                        <a:pt x="3" y="19"/>
                      </a:cubicBezTo>
                      <a:cubicBezTo>
                        <a:pt x="2" y="18"/>
                        <a:pt x="1" y="17"/>
                        <a:pt x="1" y="16"/>
                      </a:cubicBezTo>
                      <a:cubicBezTo>
                        <a:pt x="0" y="14"/>
                        <a:pt x="0" y="13"/>
                        <a:pt x="0" y="12"/>
                      </a:cubicBezTo>
                      <a:cubicBezTo>
                        <a:pt x="0" y="10"/>
                        <a:pt x="0" y="9"/>
                        <a:pt x="1" y="8"/>
                      </a:cubicBezTo>
                      <a:cubicBezTo>
                        <a:pt x="1" y="6"/>
                        <a:pt x="2" y="5"/>
                        <a:pt x="3" y="4"/>
                      </a:cubicBezTo>
                      <a:cubicBezTo>
                        <a:pt x="5" y="2"/>
                        <a:pt x="9" y="0"/>
                        <a:pt x="12" y="1"/>
                      </a:cubicBezTo>
                      <a:cubicBezTo>
                        <a:pt x="13" y="1"/>
                        <a:pt x="14" y="2"/>
                        <a:pt x="14" y="2"/>
                      </a:cubicBezTo>
                      <a:cubicBezTo>
                        <a:pt x="15" y="2"/>
                        <a:pt x="16" y="2"/>
                        <a:pt x="16" y="3"/>
                      </a:cubicBezTo>
                      <a:cubicBezTo>
                        <a:pt x="17" y="3"/>
                        <a:pt x="17" y="4"/>
                        <a:pt x="18" y="4"/>
                      </a:cubicBezTo>
                      <a:cubicBezTo>
                        <a:pt x="19" y="5"/>
                        <a:pt x="20" y="6"/>
                        <a:pt x="20" y="8"/>
                      </a:cubicBezTo>
                      <a:cubicBezTo>
                        <a:pt x="21" y="9"/>
                        <a:pt x="21" y="10"/>
                        <a:pt x="21" y="12"/>
                      </a:cubicBezTo>
                      <a:cubicBezTo>
                        <a:pt x="21" y="13"/>
                        <a:pt x="21" y="14"/>
                        <a:pt x="20" y="16"/>
                      </a:cubicBezTo>
                      <a:cubicBezTo>
                        <a:pt x="20" y="17"/>
                        <a:pt x="19" y="18"/>
                        <a:pt x="18" y="19"/>
                      </a:cubicBezTo>
                      <a:cubicBezTo>
                        <a:pt x="16" y="21"/>
                        <a:pt x="13" y="22"/>
                        <a:pt x="10" y="2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311" name="Freeform 683">
                <a:extLst>
                  <a:ext uri="{FF2B5EF4-FFF2-40B4-BE49-F238E27FC236}">
                    <a16:creationId xmlns:a16="http://schemas.microsoft.com/office/drawing/2014/main" id="{396AF597-9242-4FF0-993D-96BBCF08781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83959" y="6217765"/>
                <a:ext cx="360000" cy="432000"/>
              </a:xfrm>
              <a:custGeom>
                <a:avLst/>
                <a:gdLst>
                  <a:gd name="T0" fmla="*/ 94 w 234"/>
                  <a:gd name="T1" fmla="*/ 170 h 312"/>
                  <a:gd name="T2" fmla="*/ 85 w 234"/>
                  <a:gd name="T3" fmla="*/ 176 h 312"/>
                  <a:gd name="T4" fmla="*/ 80 w 234"/>
                  <a:gd name="T5" fmla="*/ 174 h 312"/>
                  <a:gd name="T6" fmla="*/ 42 w 234"/>
                  <a:gd name="T7" fmla="*/ 110 h 312"/>
                  <a:gd name="T8" fmla="*/ 80 w 234"/>
                  <a:gd name="T9" fmla="*/ 45 h 312"/>
                  <a:gd name="T10" fmla="*/ 94 w 234"/>
                  <a:gd name="T11" fmla="*/ 49 h 312"/>
                  <a:gd name="T12" fmla="*/ 90 w 234"/>
                  <a:gd name="T13" fmla="*/ 63 h 312"/>
                  <a:gd name="T14" fmla="*/ 64 w 234"/>
                  <a:gd name="T15" fmla="*/ 110 h 312"/>
                  <a:gd name="T16" fmla="*/ 90 w 234"/>
                  <a:gd name="T17" fmla="*/ 156 h 312"/>
                  <a:gd name="T18" fmla="*/ 94 w 234"/>
                  <a:gd name="T19" fmla="*/ 170 h 312"/>
                  <a:gd name="T20" fmla="*/ 79 w 234"/>
                  <a:gd name="T21" fmla="*/ 198 h 312"/>
                  <a:gd name="T22" fmla="*/ 21 w 234"/>
                  <a:gd name="T23" fmla="*/ 110 h 312"/>
                  <a:gd name="T24" fmla="*/ 79 w 234"/>
                  <a:gd name="T25" fmla="*/ 22 h 312"/>
                  <a:gd name="T26" fmla="*/ 84 w 234"/>
                  <a:gd name="T27" fmla="*/ 8 h 312"/>
                  <a:gd name="T28" fmla="*/ 70 w 234"/>
                  <a:gd name="T29" fmla="*/ 2 h 312"/>
                  <a:gd name="T30" fmla="*/ 0 w 234"/>
                  <a:gd name="T31" fmla="*/ 110 h 312"/>
                  <a:gd name="T32" fmla="*/ 70 w 234"/>
                  <a:gd name="T33" fmla="*/ 217 h 312"/>
                  <a:gd name="T34" fmla="*/ 74 w 234"/>
                  <a:gd name="T35" fmla="*/ 218 h 312"/>
                  <a:gd name="T36" fmla="*/ 84 w 234"/>
                  <a:gd name="T37" fmla="*/ 212 h 312"/>
                  <a:gd name="T38" fmla="*/ 79 w 234"/>
                  <a:gd name="T39" fmla="*/ 198 h 312"/>
                  <a:gd name="T40" fmla="*/ 128 w 234"/>
                  <a:gd name="T41" fmla="*/ 140 h 312"/>
                  <a:gd name="T42" fmla="*/ 128 w 234"/>
                  <a:gd name="T43" fmla="*/ 302 h 312"/>
                  <a:gd name="T44" fmla="*/ 117 w 234"/>
                  <a:gd name="T45" fmla="*/ 312 h 312"/>
                  <a:gd name="T46" fmla="*/ 106 w 234"/>
                  <a:gd name="T47" fmla="*/ 302 h 312"/>
                  <a:gd name="T48" fmla="*/ 106 w 234"/>
                  <a:gd name="T49" fmla="*/ 140 h 312"/>
                  <a:gd name="T50" fmla="*/ 85 w 234"/>
                  <a:gd name="T51" fmla="*/ 110 h 312"/>
                  <a:gd name="T52" fmla="*/ 117 w 234"/>
                  <a:gd name="T53" fmla="*/ 78 h 312"/>
                  <a:gd name="T54" fmla="*/ 149 w 234"/>
                  <a:gd name="T55" fmla="*/ 110 h 312"/>
                  <a:gd name="T56" fmla="*/ 128 w 234"/>
                  <a:gd name="T57" fmla="*/ 140 h 312"/>
                  <a:gd name="T58" fmla="*/ 106 w 234"/>
                  <a:gd name="T59" fmla="*/ 110 h 312"/>
                  <a:gd name="T60" fmla="*/ 117 w 234"/>
                  <a:gd name="T61" fmla="*/ 120 h 312"/>
                  <a:gd name="T62" fmla="*/ 128 w 234"/>
                  <a:gd name="T63" fmla="*/ 110 h 312"/>
                  <a:gd name="T64" fmla="*/ 117 w 234"/>
                  <a:gd name="T65" fmla="*/ 99 h 312"/>
                  <a:gd name="T66" fmla="*/ 106 w 234"/>
                  <a:gd name="T67" fmla="*/ 110 h 312"/>
                  <a:gd name="T68" fmla="*/ 192 w 234"/>
                  <a:gd name="T69" fmla="*/ 110 h 312"/>
                  <a:gd name="T70" fmla="*/ 154 w 234"/>
                  <a:gd name="T71" fmla="*/ 45 h 312"/>
                  <a:gd name="T72" fmla="*/ 140 w 234"/>
                  <a:gd name="T73" fmla="*/ 49 h 312"/>
                  <a:gd name="T74" fmla="*/ 144 w 234"/>
                  <a:gd name="T75" fmla="*/ 63 h 312"/>
                  <a:gd name="T76" fmla="*/ 170 w 234"/>
                  <a:gd name="T77" fmla="*/ 110 h 312"/>
                  <a:gd name="T78" fmla="*/ 144 w 234"/>
                  <a:gd name="T79" fmla="*/ 156 h 312"/>
                  <a:gd name="T80" fmla="*/ 140 w 234"/>
                  <a:gd name="T81" fmla="*/ 170 h 312"/>
                  <a:gd name="T82" fmla="*/ 149 w 234"/>
                  <a:gd name="T83" fmla="*/ 176 h 312"/>
                  <a:gd name="T84" fmla="*/ 154 w 234"/>
                  <a:gd name="T85" fmla="*/ 174 h 312"/>
                  <a:gd name="T86" fmla="*/ 192 w 234"/>
                  <a:gd name="T87" fmla="*/ 110 h 312"/>
                  <a:gd name="T88" fmla="*/ 164 w 234"/>
                  <a:gd name="T89" fmla="*/ 2 h 312"/>
                  <a:gd name="T90" fmla="*/ 150 w 234"/>
                  <a:gd name="T91" fmla="*/ 8 h 312"/>
                  <a:gd name="T92" fmla="*/ 155 w 234"/>
                  <a:gd name="T93" fmla="*/ 22 h 312"/>
                  <a:gd name="T94" fmla="*/ 213 w 234"/>
                  <a:gd name="T95" fmla="*/ 110 h 312"/>
                  <a:gd name="T96" fmla="*/ 155 w 234"/>
                  <a:gd name="T97" fmla="*/ 198 h 312"/>
                  <a:gd name="T98" fmla="*/ 150 w 234"/>
                  <a:gd name="T99" fmla="*/ 212 h 312"/>
                  <a:gd name="T100" fmla="*/ 160 w 234"/>
                  <a:gd name="T101" fmla="*/ 218 h 312"/>
                  <a:gd name="T102" fmla="*/ 164 w 234"/>
                  <a:gd name="T103" fmla="*/ 217 h 312"/>
                  <a:gd name="T104" fmla="*/ 234 w 234"/>
                  <a:gd name="T105" fmla="*/ 110 h 312"/>
                  <a:gd name="T106" fmla="*/ 164 w 234"/>
                  <a:gd name="T107" fmla="*/ 2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34" h="312">
                    <a:moveTo>
                      <a:pt x="94" y="170"/>
                    </a:moveTo>
                    <a:cubicBezTo>
                      <a:pt x="92" y="174"/>
                      <a:pt x="89" y="176"/>
                      <a:pt x="85" y="176"/>
                    </a:cubicBezTo>
                    <a:cubicBezTo>
                      <a:pt x="83" y="176"/>
                      <a:pt x="81" y="175"/>
                      <a:pt x="80" y="174"/>
                    </a:cubicBezTo>
                    <a:cubicBezTo>
                      <a:pt x="57" y="161"/>
                      <a:pt x="42" y="136"/>
                      <a:pt x="42" y="110"/>
                    </a:cubicBezTo>
                    <a:cubicBezTo>
                      <a:pt x="42" y="83"/>
                      <a:pt x="57" y="58"/>
                      <a:pt x="80" y="45"/>
                    </a:cubicBezTo>
                    <a:cubicBezTo>
                      <a:pt x="85" y="42"/>
                      <a:pt x="91" y="44"/>
                      <a:pt x="94" y="49"/>
                    </a:cubicBezTo>
                    <a:cubicBezTo>
                      <a:pt x="97" y="54"/>
                      <a:pt x="95" y="61"/>
                      <a:pt x="90" y="63"/>
                    </a:cubicBezTo>
                    <a:cubicBezTo>
                      <a:pt x="74" y="73"/>
                      <a:pt x="64" y="91"/>
                      <a:pt x="64" y="110"/>
                    </a:cubicBezTo>
                    <a:cubicBezTo>
                      <a:pt x="64" y="129"/>
                      <a:pt x="74" y="146"/>
                      <a:pt x="90" y="156"/>
                    </a:cubicBezTo>
                    <a:cubicBezTo>
                      <a:pt x="95" y="159"/>
                      <a:pt x="97" y="165"/>
                      <a:pt x="94" y="170"/>
                    </a:cubicBezTo>
                    <a:close/>
                    <a:moveTo>
                      <a:pt x="79" y="198"/>
                    </a:moveTo>
                    <a:cubicBezTo>
                      <a:pt x="44" y="182"/>
                      <a:pt x="21" y="148"/>
                      <a:pt x="21" y="110"/>
                    </a:cubicBezTo>
                    <a:cubicBezTo>
                      <a:pt x="21" y="71"/>
                      <a:pt x="44" y="37"/>
                      <a:pt x="79" y="22"/>
                    </a:cubicBezTo>
                    <a:cubicBezTo>
                      <a:pt x="84" y="19"/>
                      <a:pt x="86" y="13"/>
                      <a:pt x="84" y="8"/>
                    </a:cubicBezTo>
                    <a:cubicBezTo>
                      <a:pt x="82" y="2"/>
                      <a:pt x="75" y="0"/>
                      <a:pt x="70" y="2"/>
                    </a:cubicBezTo>
                    <a:cubicBezTo>
                      <a:pt x="27" y="21"/>
                      <a:pt x="0" y="63"/>
                      <a:pt x="0" y="110"/>
                    </a:cubicBezTo>
                    <a:cubicBezTo>
                      <a:pt x="0" y="156"/>
                      <a:pt x="27" y="199"/>
                      <a:pt x="70" y="217"/>
                    </a:cubicBezTo>
                    <a:cubicBezTo>
                      <a:pt x="71" y="218"/>
                      <a:pt x="73" y="218"/>
                      <a:pt x="74" y="218"/>
                    </a:cubicBezTo>
                    <a:cubicBezTo>
                      <a:pt x="78" y="218"/>
                      <a:pt x="82" y="216"/>
                      <a:pt x="84" y="212"/>
                    </a:cubicBezTo>
                    <a:cubicBezTo>
                      <a:pt x="86" y="206"/>
                      <a:pt x="84" y="200"/>
                      <a:pt x="79" y="198"/>
                    </a:cubicBezTo>
                    <a:close/>
                    <a:moveTo>
                      <a:pt x="128" y="140"/>
                    </a:moveTo>
                    <a:cubicBezTo>
                      <a:pt x="128" y="302"/>
                      <a:pt x="128" y="302"/>
                      <a:pt x="128" y="302"/>
                    </a:cubicBezTo>
                    <a:cubicBezTo>
                      <a:pt x="128" y="308"/>
                      <a:pt x="123" y="312"/>
                      <a:pt x="117" y="312"/>
                    </a:cubicBezTo>
                    <a:cubicBezTo>
                      <a:pt x="111" y="312"/>
                      <a:pt x="106" y="308"/>
                      <a:pt x="106" y="302"/>
                    </a:cubicBezTo>
                    <a:cubicBezTo>
                      <a:pt x="106" y="140"/>
                      <a:pt x="106" y="140"/>
                      <a:pt x="106" y="140"/>
                    </a:cubicBezTo>
                    <a:cubicBezTo>
                      <a:pt x="94" y="135"/>
                      <a:pt x="85" y="124"/>
                      <a:pt x="85" y="110"/>
                    </a:cubicBezTo>
                    <a:cubicBezTo>
                      <a:pt x="85" y="92"/>
                      <a:pt x="99" y="78"/>
                      <a:pt x="117" y="78"/>
                    </a:cubicBezTo>
                    <a:cubicBezTo>
                      <a:pt x="135" y="78"/>
                      <a:pt x="149" y="92"/>
                      <a:pt x="149" y="110"/>
                    </a:cubicBezTo>
                    <a:cubicBezTo>
                      <a:pt x="149" y="124"/>
                      <a:pt x="140" y="135"/>
                      <a:pt x="128" y="140"/>
                    </a:cubicBezTo>
                    <a:close/>
                    <a:moveTo>
                      <a:pt x="106" y="110"/>
                    </a:moveTo>
                    <a:cubicBezTo>
                      <a:pt x="106" y="116"/>
                      <a:pt x="111" y="120"/>
                      <a:pt x="117" y="120"/>
                    </a:cubicBezTo>
                    <a:cubicBezTo>
                      <a:pt x="123" y="120"/>
                      <a:pt x="128" y="116"/>
                      <a:pt x="128" y="110"/>
                    </a:cubicBezTo>
                    <a:cubicBezTo>
                      <a:pt x="128" y="104"/>
                      <a:pt x="123" y="99"/>
                      <a:pt x="117" y="99"/>
                    </a:cubicBezTo>
                    <a:cubicBezTo>
                      <a:pt x="111" y="99"/>
                      <a:pt x="106" y="104"/>
                      <a:pt x="106" y="110"/>
                    </a:cubicBezTo>
                    <a:close/>
                    <a:moveTo>
                      <a:pt x="192" y="110"/>
                    </a:moveTo>
                    <a:cubicBezTo>
                      <a:pt x="192" y="83"/>
                      <a:pt x="177" y="58"/>
                      <a:pt x="154" y="45"/>
                    </a:cubicBezTo>
                    <a:cubicBezTo>
                      <a:pt x="149" y="42"/>
                      <a:pt x="143" y="44"/>
                      <a:pt x="140" y="49"/>
                    </a:cubicBezTo>
                    <a:cubicBezTo>
                      <a:pt x="137" y="54"/>
                      <a:pt x="139" y="61"/>
                      <a:pt x="144" y="63"/>
                    </a:cubicBezTo>
                    <a:cubicBezTo>
                      <a:pt x="160" y="73"/>
                      <a:pt x="170" y="91"/>
                      <a:pt x="170" y="110"/>
                    </a:cubicBezTo>
                    <a:cubicBezTo>
                      <a:pt x="170" y="129"/>
                      <a:pt x="160" y="146"/>
                      <a:pt x="144" y="156"/>
                    </a:cubicBezTo>
                    <a:cubicBezTo>
                      <a:pt x="139" y="159"/>
                      <a:pt x="137" y="165"/>
                      <a:pt x="140" y="170"/>
                    </a:cubicBezTo>
                    <a:cubicBezTo>
                      <a:pt x="142" y="174"/>
                      <a:pt x="145" y="176"/>
                      <a:pt x="149" y="176"/>
                    </a:cubicBezTo>
                    <a:cubicBezTo>
                      <a:pt x="151" y="176"/>
                      <a:pt x="153" y="175"/>
                      <a:pt x="154" y="174"/>
                    </a:cubicBezTo>
                    <a:cubicBezTo>
                      <a:pt x="177" y="161"/>
                      <a:pt x="192" y="136"/>
                      <a:pt x="192" y="110"/>
                    </a:cubicBezTo>
                    <a:close/>
                    <a:moveTo>
                      <a:pt x="164" y="2"/>
                    </a:moveTo>
                    <a:cubicBezTo>
                      <a:pt x="159" y="0"/>
                      <a:pt x="152" y="2"/>
                      <a:pt x="150" y="8"/>
                    </a:cubicBezTo>
                    <a:cubicBezTo>
                      <a:pt x="148" y="13"/>
                      <a:pt x="150" y="19"/>
                      <a:pt x="155" y="22"/>
                    </a:cubicBezTo>
                    <a:cubicBezTo>
                      <a:pt x="190" y="37"/>
                      <a:pt x="213" y="71"/>
                      <a:pt x="213" y="110"/>
                    </a:cubicBezTo>
                    <a:cubicBezTo>
                      <a:pt x="213" y="148"/>
                      <a:pt x="190" y="182"/>
                      <a:pt x="155" y="198"/>
                    </a:cubicBezTo>
                    <a:cubicBezTo>
                      <a:pt x="150" y="200"/>
                      <a:pt x="148" y="206"/>
                      <a:pt x="150" y="212"/>
                    </a:cubicBezTo>
                    <a:cubicBezTo>
                      <a:pt x="152" y="216"/>
                      <a:pt x="156" y="218"/>
                      <a:pt x="160" y="218"/>
                    </a:cubicBezTo>
                    <a:cubicBezTo>
                      <a:pt x="161" y="218"/>
                      <a:pt x="163" y="218"/>
                      <a:pt x="164" y="217"/>
                    </a:cubicBezTo>
                    <a:cubicBezTo>
                      <a:pt x="207" y="199"/>
                      <a:pt x="234" y="156"/>
                      <a:pt x="234" y="110"/>
                    </a:cubicBezTo>
                    <a:cubicBezTo>
                      <a:pt x="234" y="63"/>
                      <a:pt x="207" y="21"/>
                      <a:pt x="164" y="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07" name="Freeform 252">
              <a:extLst>
                <a:ext uri="{FF2B5EF4-FFF2-40B4-BE49-F238E27FC236}">
                  <a16:creationId xmlns:a16="http://schemas.microsoft.com/office/drawing/2014/main" id="{7021647C-13F3-F90B-402D-8160B2FE199D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3884162" y="4142744"/>
              <a:ext cx="249759" cy="288000"/>
            </a:xfrm>
            <a:custGeom>
              <a:avLst/>
              <a:gdLst>
                <a:gd name="T0" fmla="*/ 2147483646 w 235"/>
                <a:gd name="T1" fmla="*/ 2147483646 h 320"/>
                <a:gd name="T2" fmla="*/ 2147483646 w 235"/>
                <a:gd name="T3" fmla="*/ 2147483646 h 320"/>
                <a:gd name="T4" fmla="*/ 2147483646 w 235"/>
                <a:gd name="T5" fmla="*/ 2147483646 h 320"/>
                <a:gd name="T6" fmla="*/ 2147483646 w 235"/>
                <a:gd name="T7" fmla="*/ 2147483646 h 320"/>
                <a:gd name="T8" fmla="*/ 2147483646 w 235"/>
                <a:gd name="T9" fmla="*/ 2147483646 h 320"/>
                <a:gd name="T10" fmla="*/ 2147483646 w 235"/>
                <a:gd name="T11" fmla="*/ 2147483646 h 320"/>
                <a:gd name="T12" fmla="*/ 2147483646 w 235"/>
                <a:gd name="T13" fmla="*/ 2147483646 h 320"/>
                <a:gd name="T14" fmla="*/ 2147483646 w 235"/>
                <a:gd name="T15" fmla="*/ 2147483646 h 320"/>
                <a:gd name="T16" fmla="*/ 2147483646 w 235"/>
                <a:gd name="T17" fmla="*/ 2147483646 h 320"/>
                <a:gd name="T18" fmla="*/ 2147483646 w 235"/>
                <a:gd name="T19" fmla="*/ 2147483646 h 320"/>
                <a:gd name="T20" fmla="*/ 2147483646 w 235"/>
                <a:gd name="T21" fmla="*/ 2147483646 h 320"/>
                <a:gd name="T22" fmla="*/ 2147483646 w 235"/>
                <a:gd name="T23" fmla="*/ 2147483646 h 320"/>
                <a:gd name="T24" fmla="*/ 2147483646 w 235"/>
                <a:gd name="T25" fmla="*/ 2147483646 h 320"/>
                <a:gd name="T26" fmla="*/ 2147483646 w 235"/>
                <a:gd name="T27" fmla="*/ 2147483646 h 320"/>
                <a:gd name="T28" fmla="*/ 2147483646 w 235"/>
                <a:gd name="T29" fmla="*/ 2147483646 h 320"/>
                <a:gd name="T30" fmla="*/ 2147483646 w 235"/>
                <a:gd name="T31" fmla="*/ 2147483646 h 320"/>
                <a:gd name="T32" fmla="*/ 2147483646 w 235"/>
                <a:gd name="T33" fmla="*/ 2147483646 h 320"/>
                <a:gd name="T34" fmla="*/ 2147483646 w 235"/>
                <a:gd name="T35" fmla="*/ 2147483646 h 320"/>
                <a:gd name="T36" fmla="*/ 2147483646 w 235"/>
                <a:gd name="T37" fmla="*/ 2147483646 h 320"/>
                <a:gd name="T38" fmla="*/ 2147483646 w 235"/>
                <a:gd name="T39" fmla="*/ 2147483646 h 320"/>
                <a:gd name="T40" fmla="*/ 2147483646 w 235"/>
                <a:gd name="T41" fmla="*/ 2147483646 h 320"/>
                <a:gd name="T42" fmla="*/ 2147483646 w 235"/>
                <a:gd name="T43" fmla="*/ 2147483646 h 320"/>
                <a:gd name="T44" fmla="*/ 2147483646 w 235"/>
                <a:gd name="T45" fmla="*/ 2147483646 h 320"/>
                <a:gd name="T46" fmla="*/ 2147483646 w 235"/>
                <a:gd name="T47" fmla="*/ 2147483646 h 320"/>
                <a:gd name="T48" fmla="*/ 2147483646 w 235"/>
                <a:gd name="T49" fmla="*/ 2147483646 h 320"/>
                <a:gd name="T50" fmla="*/ 2147483646 w 235"/>
                <a:gd name="T51" fmla="*/ 2147483646 h 320"/>
                <a:gd name="T52" fmla="*/ 2147483646 w 235"/>
                <a:gd name="T53" fmla="*/ 2147483646 h 320"/>
                <a:gd name="T54" fmla="*/ 2147483646 w 235"/>
                <a:gd name="T55" fmla="*/ 2147483646 h 320"/>
                <a:gd name="T56" fmla="*/ 2147483646 w 235"/>
                <a:gd name="T57" fmla="*/ 2147483646 h 320"/>
                <a:gd name="T58" fmla="*/ 2147483646 w 235"/>
                <a:gd name="T59" fmla="*/ 2147483646 h 320"/>
                <a:gd name="T60" fmla="*/ 2147483646 w 235"/>
                <a:gd name="T61" fmla="*/ 2147483646 h 320"/>
                <a:gd name="T62" fmla="*/ 2147483646 w 235"/>
                <a:gd name="T63" fmla="*/ 2147483646 h 320"/>
                <a:gd name="T64" fmla="*/ 2147483646 w 235"/>
                <a:gd name="T65" fmla="*/ 2147483646 h 320"/>
                <a:gd name="T66" fmla="*/ 2147483646 w 235"/>
                <a:gd name="T67" fmla="*/ 2147483646 h 320"/>
                <a:gd name="T68" fmla="*/ 2147483646 w 235"/>
                <a:gd name="T69" fmla="*/ 2147483646 h 320"/>
                <a:gd name="T70" fmla="*/ 2147483646 w 235"/>
                <a:gd name="T71" fmla="*/ 2147483646 h 320"/>
                <a:gd name="T72" fmla="*/ 2147483646 w 235"/>
                <a:gd name="T73" fmla="*/ 2147483646 h 320"/>
                <a:gd name="T74" fmla="*/ 2147483646 w 235"/>
                <a:gd name="T75" fmla="*/ 2147483646 h 320"/>
                <a:gd name="T76" fmla="*/ 2147483646 w 235"/>
                <a:gd name="T77" fmla="*/ 2147483646 h 320"/>
                <a:gd name="T78" fmla="*/ 2147483646 w 235"/>
                <a:gd name="T79" fmla="*/ 2147483646 h 320"/>
                <a:gd name="T80" fmla="*/ 2147483646 w 235"/>
                <a:gd name="T81" fmla="*/ 2147483646 h 320"/>
                <a:gd name="T82" fmla="*/ 2147483646 w 235"/>
                <a:gd name="T83" fmla="*/ 2147483646 h 320"/>
                <a:gd name="T84" fmla="*/ 2147483646 w 235"/>
                <a:gd name="T85" fmla="*/ 2147483646 h 320"/>
                <a:gd name="T86" fmla="*/ 2147483646 w 235"/>
                <a:gd name="T87" fmla="*/ 2147483646 h 320"/>
                <a:gd name="T88" fmla="*/ 2147483646 w 235"/>
                <a:gd name="T89" fmla="*/ 2147483646 h 320"/>
                <a:gd name="T90" fmla="*/ 2147483646 w 235"/>
                <a:gd name="T91" fmla="*/ 2147483646 h 320"/>
                <a:gd name="T92" fmla="*/ 2147483646 w 235"/>
                <a:gd name="T93" fmla="*/ 2147483646 h 320"/>
                <a:gd name="T94" fmla="*/ 2147483646 w 235"/>
                <a:gd name="T95" fmla="*/ 2147483646 h 320"/>
                <a:gd name="T96" fmla="*/ 2147483646 w 235"/>
                <a:gd name="T97" fmla="*/ 2147483646 h 320"/>
                <a:gd name="T98" fmla="*/ 2147483646 w 235"/>
                <a:gd name="T99" fmla="*/ 2147483646 h 320"/>
                <a:gd name="T100" fmla="*/ 0 w 235"/>
                <a:gd name="T101" fmla="*/ 2147483646 h 320"/>
                <a:gd name="T102" fmla="*/ 2147483646 w 235"/>
                <a:gd name="T103" fmla="*/ 2147483646 h 320"/>
                <a:gd name="T104" fmla="*/ 2147483646 w 235"/>
                <a:gd name="T105" fmla="*/ 2147483646 h 320"/>
                <a:gd name="T106" fmla="*/ 2147483646 w 235"/>
                <a:gd name="T107" fmla="*/ 2147483646 h 320"/>
                <a:gd name="T108" fmla="*/ 2147483646 w 235"/>
                <a:gd name="T109" fmla="*/ 2147483646 h 320"/>
                <a:gd name="T110" fmla="*/ 2147483646 w 235"/>
                <a:gd name="T111" fmla="*/ 2147483646 h 320"/>
                <a:gd name="T112" fmla="*/ 2147483646 w 235"/>
                <a:gd name="T113" fmla="*/ 2147483646 h 32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35" h="320">
                  <a:moveTo>
                    <a:pt x="87" y="228"/>
                  </a:moveTo>
                  <a:cubicBezTo>
                    <a:pt x="86" y="226"/>
                    <a:pt x="86" y="225"/>
                    <a:pt x="86" y="224"/>
                  </a:cubicBezTo>
                  <a:cubicBezTo>
                    <a:pt x="86" y="221"/>
                    <a:pt x="87" y="218"/>
                    <a:pt x="89" y="216"/>
                  </a:cubicBezTo>
                  <a:cubicBezTo>
                    <a:pt x="89" y="216"/>
                    <a:pt x="90" y="215"/>
                    <a:pt x="90" y="215"/>
                  </a:cubicBezTo>
                  <a:cubicBezTo>
                    <a:pt x="91" y="214"/>
                    <a:pt x="92" y="214"/>
                    <a:pt x="92" y="214"/>
                  </a:cubicBezTo>
                  <a:cubicBezTo>
                    <a:pt x="93" y="214"/>
                    <a:pt x="94" y="213"/>
                    <a:pt x="94" y="213"/>
                  </a:cubicBezTo>
                  <a:cubicBezTo>
                    <a:pt x="98" y="212"/>
                    <a:pt x="101" y="214"/>
                    <a:pt x="104" y="216"/>
                  </a:cubicBezTo>
                  <a:cubicBezTo>
                    <a:pt x="106" y="218"/>
                    <a:pt x="107" y="221"/>
                    <a:pt x="107" y="224"/>
                  </a:cubicBezTo>
                  <a:cubicBezTo>
                    <a:pt x="107" y="225"/>
                    <a:pt x="107" y="226"/>
                    <a:pt x="106" y="228"/>
                  </a:cubicBezTo>
                  <a:cubicBezTo>
                    <a:pt x="106" y="229"/>
                    <a:pt x="105" y="230"/>
                    <a:pt x="104" y="231"/>
                  </a:cubicBezTo>
                  <a:cubicBezTo>
                    <a:pt x="103" y="232"/>
                    <a:pt x="102" y="233"/>
                    <a:pt x="100" y="233"/>
                  </a:cubicBezTo>
                  <a:cubicBezTo>
                    <a:pt x="99" y="234"/>
                    <a:pt x="98" y="234"/>
                    <a:pt x="96" y="234"/>
                  </a:cubicBezTo>
                  <a:cubicBezTo>
                    <a:pt x="93" y="234"/>
                    <a:pt x="91" y="233"/>
                    <a:pt x="89" y="231"/>
                  </a:cubicBezTo>
                  <a:cubicBezTo>
                    <a:pt x="88" y="230"/>
                    <a:pt x="87" y="229"/>
                    <a:pt x="87" y="228"/>
                  </a:cubicBezTo>
                  <a:close/>
                  <a:moveTo>
                    <a:pt x="89" y="274"/>
                  </a:moveTo>
                  <a:cubicBezTo>
                    <a:pt x="90" y="275"/>
                    <a:pt x="91" y="276"/>
                    <a:pt x="92" y="276"/>
                  </a:cubicBezTo>
                  <a:cubicBezTo>
                    <a:pt x="94" y="277"/>
                    <a:pt x="95" y="277"/>
                    <a:pt x="96" y="277"/>
                  </a:cubicBezTo>
                  <a:cubicBezTo>
                    <a:pt x="98" y="277"/>
                    <a:pt x="99" y="277"/>
                    <a:pt x="100" y="276"/>
                  </a:cubicBezTo>
                  <a:cubicBezTo>
                    <a:pt x="102" y="276"/>
                    <a:pt x="103" y="275"/>
                    <a:pt x="104" y="274"/>
                  </a:cubicBezTo>
                  <a:cubicBezTo>
                    <a:pt x="105" y="273"/>
                    <a:pt x="106" y="272"/>
                    <a:pt x="106" y="270"/>
                  </a:cubicBezTo>
                  <a:cubicBezTo>
                    <a:pt x="107" y="269"/>
                    <a:pt x="107" y="268"/>
                    <a:pt x="107" y="266"/>
                  </a:cubicBezTo>
                  <a:cubicBezTo>
                    <a:pt x="107" y="265"/>
                    <a:pt x="107" y="264"/>
                    <a:pt x="106" y="262"/>
                  </a:cubicBezTo>
                  <a:cubicBezTo>
                    <a:pt x="106" y="261"/>
                    <a:pt x="105" y="260"/>
                    <a:pt x="104" y="259"/>
                  </a:cubicBezTo>
                  <a:cubicBezTo>
                    <a:pt x="101" y="256"/>
                    <a:pt x="96" y="255"/>
                    <a:pt x="92" y="257"/>
                  </a:cubicBezTo>
                  <a:cubicBezTo>
                    <a:pt x="91" y="257"/>
                    <a:pt x="90" y="258"/>
                    <a:pt x="89" y="259"/>
                  </a:cubicBezTo>
                  <a:cubicBezTo>
                    <a:pt x="88" y="260"/>
                    <a:pt x="87" y="261"/>
                    <a:pt x="87" y="262"/>
                  </a:cubicBezTo>
                  <a:cubicBezTo>
                    <a:pt x="86" y="264"/>
                    <a:pt x="86" y="265"/>
                    <a:pt x="86" y="266"/>
                  </a:cubicBezTo>
                  <a:cubicBezTo>
                    <a:pt x="86" y="268"/>
                    <a:pt x="86" y="269"/>
                    <a:pt x="87" y="270"/>
                  </a:cubicBezTo>
                  <a:cubicBezTo>
                    <a:pt x="87" y="272"/>
                    <a:pt x="88" y="273"/>
                    <a:pt x="89" y="274"/>
                  </a:cubicBezTo>
                  <a:close/>
                  <a:moveTo>
                    <a:pt x="46" y="231"/>
                  </a:moveTo>
                  <a:cubicBezTo>
                    <a:pt x="48" y="233"/>
                    <a:pt x="51" y="234"/>
                    <a:pt x="54" y="234"/>
                  </a:cubicBezTo>
                  <a:cubicBezTo>
                    <a:pt x="55" y="234"/>
                    <a:pt x="56" y="234"/>
                    <a:pt x="58" y="233"/>
                  </a:cubicBezTo>
                  <a:cubicBezTo>
                    <a:pt x="59" y="233"/>
                    <a:pt x="60" y="232"/>
                    <a:pt x="61" y="231"/>
                  </a:cubicBezTo>
                  <a:cubicBezTo>
                    <a:pt x="62" y="230"/>
                    <a:pt x="63" y="229"/>
                    <a:pt x="63" y="228"/>
                  </a:cubicBezTo>
                  <a:cubicBezTo>
                    <a:pt x="64" y="226"/>
                    <a:pt x="64" y="225"/>
                    <a:pt x="64" y="224"/>
                  </a:cubicBezTo>
                  <a:cubicBezTo>
                    <a:pt x="64" y="221"/>
                    <a:pt x="63" y="218"/>
                    <a:pt x="61" y="216"/>
                  </a:cubicBezTo>
                  <a:cubicBezTo>
                    <a:pt x="60" y="215"/>
                    <a:pt x="59" y="214"/>
                    <a:pt x="58" y="214"/>
                  </a:cubicBezTo>
                  <a:cubicBezTo>
                    <a:pt x="54" y="212"/>
                    <a:pt x="49" y="213"/>
                    <a:pt x="46" y="216"/>
                  </a:cubicBezTo>
                  <a:cubicBezTo>
                    <a:pt x="44" y="218"/>
                    <a:pt x="43" y="221"/>
                    <a:pt x="43" y="224"/>
                  </a:cubicBezTo>
                  <a:cubicBezTo>
                    <a:pt x="43" y="225"/>
                    <a:pt x="43" y="226"/>
                    <a:pt x="44" y="228"/>
                  </a:cubicBezTo>
                  <a:cubicBezTo>
                    <a:pt x="44" y="229"/>
                    <a:pt x="45" y="230"/>
                    <a:pt x="46" y="231"/>
                  </a:cubicBezTo>
                  <a:close/>
                  <a:moveTo>
                    <a:pt x="54" y="192"/>
                  </a:moveTo>
                  <a:cubicBezTo>
                    <a:pt x="57" y="192"/>
                    <a:pt x="59" y="191"/>
                    <a:pt x="61" y="189"/>
                  </a:cubicBezTo>
                  <a:cubicBezTo>
                    <a:pt x="62" y="188"/>
                    <a:pt x="63" y="186"/>
                    <a:pt x="63" y="185"/>
                  </a:cubicBezTo>
                  <a:cubicBezTo>
                    <a:pt x="64" y="184"/>
                    <a:pt x="64" y="182"/>
                    <a:pt x="64" y="181"/>
                  </a:cubicBezTo>
                  <a:cubicBezTo>
                    <a:pt x="64" y="180"/>
                    <a:pt x="64" y="178"/>
                    <a:pt x="63" y="177"/>
                  </a:cubicBezTo>
                  <a:cubicBezTo>
                    <a:pt x="63" y="176"/>
                    <a:pt x="62" y="174"/>
                    <a:pt x="61" y="173"/>
                  </a:cubicBezTo>
                  <a:cubicBezTo>
                    <a:pt x="60" y="172"/>
                    <a:pt x="59" y="172"/>
                    <a:pt x="58" y="171"/>
                  </a:cubicBezTo>
                  <a:cubicBezTo>
                    <a:pt x="55" y="170"/>
                    <a:pt x="52" y="170"/>
                    <a:pt x="50" y="171"/>
                  </a:cubicBezTo>
                  <a:cubicBezTo>
                    <a:pt x="48" y="172"/>
                    <a:pt x="47" y="172"/>
                    <a:pt x="46" y="173"/>
                  </a:cubicBezTo>
                  <a:cubicBezTo>
                    <a:pt x="45" y="174"/>
                    <a:pt x="44" y="176"/>
                    <a:pt x="44" y="177"/>
                  </a:cubicBezTo>
                  <a:cubicBezTo>
                    <a:pt x="43" y="178"/>
                    <a:pt x="43" y="180"/>
                    <a:pt x="43" y="181"/>
                  </a:cubicBezTo>
                  <a:cubicBezTo>
                    <a:pt x="43" y="184"/>
                    <a:pt x="44" y="187"/>
                    <a:pt x="46" y="189"/>
                  </a:cubicBezTo>
                  <a:cubicBezTo>
                    <a:pt x="48" y="191"/>
                    <a:pt x="51" y="192"/>
                    <a:pt x="54" y="192"/>
                  </a:cubicBezTo>
                  <a:close/>
                  <a:moveTo>
                    <a:pt x="92" y="191"/>
                  </a:moveTo>
                  <a:cubicBezTo>
                    <a:pt x="94" y="191"/>
                    <a:pt x="95" y="192"/>
                    <a:pt x="96" y="192"/>
                  </a:cubicBezTo>
                  <a:cubicBezTo>
                    <a:pt x="99" y="192"/>
                    <a:pt x="102" y="191"/>
                    <a:pt x="104" y="189"/>
                  </a:cubicBezTo>
                  <a:cubicBezTo>
                    <a:pt x="105" y="188"/>
                    <a:pt x="106" y="186"/>
                    <a:pt x="106" y="185"/>
                  </a:cubicBezTo>
                  <a:cubicBezTo>
                    <a:pt x="107" y="184"/>
                    <a:pt x="107" y="182"/>
                    <a:pt x="107" y="181"/>
                  </a:cubicBezTo>
                  <a:cubicBezTo>
                    <a:pt x="107" y="180"/>
                    <a:pt x="107" y="178"/>
                    <a:pt x="106" y="177"/>
                  </a:cubicBezTo>
                  <a:cubicBezTo>
                    <a:pt x="106" y="176"/>
                    <a:pt x="105" y="174"/>
                    <a:pt x="104" y="173"/>
                  </a:cubicBezTo>
                  <a:cubicBezTo>
                    <a:pt x="100" y="169"/>
                    <a:pt x="93" y="169"/>
                    <a:pt x="89" y="173"/>
                  </a:cubicBezTo>
                  <a:cubicBezTo>
                    <a:pt x="88" y="174"/>
                    <a:pt x="87" y="176"/>
                    <a:pt x="87" y="177"/>
                  </a:cubicBezTo>
                  <a:cubicBezTo>
                    <a:pt x="86" y="178"/>
                    <a:pt x="86" y="180"/>
                    <a:pt x="86" y="181"/>
                  </a:cubicBezTo>
                  <a:cubicBezTo>
                    <a:pt x="86" y="184"/>
                    <a:pt x="87" y="187"/>
                    <a:pt x="89" y="189"/>
                  </a:cubicBezTo>
                  <a:cubicBezTo>
                    <a:pt x="90" y="190"/>
                    <a:pt x="91" y="190"/>
                    <a:pt x="92" y="191"/>
                  </a:cubicBezTo>
                  <a:close/>
                  <a:moveTo>
                    <a:pt x="89" y="146"/>
                  </a:moveTo>
                  <a:cubicBezTo>
                    <a:pt x="90" y="147"/>
                    <a:pt x="91" y="148"/>
                    <a:pt x="92" y="148"/>
                  </a:cubicBezTo>
                  <a:cubicBezTo>
                    <a:pt x="94" y="149"/>
                    <a:pt x="95" y="149"/>
                    <a:pt x="96" y="149"/>
                  </a:cubicBezTo>
                  <a:cubicBezTo>
                    <a:pt x="98" y="149"/>
                    <a:pt x="99" y="149"/>
                    <a:pt x="100" y="148"/>
                  </a:cubicBezTo>
                  <a:cubicBezTo>
                    <a:pt x="102" y="148"/>
                    <a:pt x="103" y="147"/>
                    <a:pt x="104" y="146"/>
                  </a:cubicBezTo>
                  <a:cubicBezTo>
                    <a:pt x="106" y="144"/>
                    <a:pt x="107" y="141"/>
                    <a:pt x="107" y="138"/>
                  </a:cubicBezTo>
                  <a:cubicBezTo>
                    <a:pt x="107" y="136"/>
                    <a:pt x="106" y="133"/>
                    <a:pt x="104" y="131"/>
                  </a:cubicBezTo>
                  <a:cubicBezTo>
                    <a:pt x="103" y="130"/>
                    <a:pt x="103" y="130"/>
                    <a:pt x="102" y="129"/>
                  </a:cubicBezTo>
                  <a:cubicBezTo>
                    <a:pt x="102" y="129"/>
                    <a:pt x="101" y="129"/>
                    <a:pt x="100" y="129"/>
                  </a:cubicBezTo>
                  <a:cubicBezTo>
                    <a:pt x="100" y="128"/>
                    <a:pt x="99" y="128"/>
                    <a:pt x="98" y="128"/>
                  </a:cubicBezTo>
                  <a:cubicBezTo>
                    <a:pt x="96" y="127"/>
                    <a:pt x="94" y="128"/>
                    <a:pt x="92" y="129"/>
                  </a:cubicBezTo>
                  <a:cubicBezTo>
                    <a:pt x="91" y="129"/>
                    <a:pt x="90" y="130"/>
                    <a:pt x="89" y="131"/>
                  </a:cubicBezTo>
                  <a:cubicBezTo>
                    <a:pt x="87" y="133"/>
                    <a:pt x="86" y="136"/>
                    <a:pt x="86" y="138"/>
                  </a:cubicBezTo>
                  <a:cubicBezTo>
                    <a:pt x="86" y="140"/>
                    <a:pt x="86" y="141"/>
                    <a:pt x="87" y="142"/>
                  </a:cubicBezTo>
                  <a:cubicBezTo>
                    <a:pt x="87" y="144"/>
                    <a:pt x="88" y="145"/>
                    <a:pt x="89" y="146"/>
                  </a:cubicBezTo>
                  <a:close/>
                  <a:moveTo>
                    <a:pt x="50" y="148"/>
                  </a:moveTo>
                  <a:cubicBezTo>
                    <a:pt x="51" y="149"/>
                    <a:pt x="52" y="149"/>
                    <a:pt x="54" y="149"/>
                  </a:cubicBezTo>
                  <a:cubicBezTo>
                    <a:pt x="55" y="149"/>
                    <a:pt x="56" y="149"/>
                    <a:pt x="58" y="148"/>
                  </a:cubicBezTo>
                  <a:cubicBezTo>
                    <a:pt x="59" y="148"/>
                    <a:pt x="60" y="147"/>
                    <a:pt x="61" y="146"/>
                  </a:cubicBezTo>
                  <a:cubicBezTo>
                    <a:pt x="62" y="145"/>
                    <a:pt x="63" y="144"/>
                    <a:pt x="63" y="142"/>
                  </a:cubicBezTo>
                  <a:cubicBezTo>
                    <a:pt x="64" y="141"/>
                    <a:pt x="64" y="140"/>
                    <a:pt x="64" y="138"/>
                  </a:cubicBezTo>
                  <a:cubicBezTo>
                    <a:pt x="64" y="136"/>
                    <a:pt x="63" y="133"/>
                    <a:pt x="61" y="131"/>
                  </a:cubicBezTo>
                  <a:cubicBezTo>
                    <a:pt x="61" y="130"/>
                    <a:pt x="60" y="130"/>
                    <a:pt x="60" y="129"/>
                  </a:cubicBezTo>
                  <a:cubicBezTo>
                    <a:pt x="59" y="129"/>
                    <a:pt x="58" y="129"/>
                    <a:pt x="58" y="129"/>
                  </a:cubicBezTo>
                  <a:cubicBezTo>
                    <a:pt x="57" y="128"/>
                    <a:pt x="56" y="128"/>
                    <a:pt x="56" y="128"/>
                  </a:cubicBezTo>
                  <a:cubicBezTo>
                    <a:pt x="54" y="128"/>
                    <a:pt x="53" y="128"/>
                    <a:pt x="52" y="128"/>
                  </a:cubicBezTo>
                  <a:cubicBezTo>
                    <a:pt x="51" y="128"/>
                    <a:pt x="50" y="128"/>
                    <a:pt x="50" y="129"/>
                  </a:cubicBezTo>
                  <a:cubicBezTo>
                    <a:pt x="49" y="129"/>
                    <a:pt x="48" y="129"/>
                    <a:pt x="48" y="129"/>
                  </a:cubicBezTo>
                  <a:cubicBezTo>
                    <a:pt x="47" y="130"/>
                    <a:pt x="47" y="130"/>
                    <a:pt x="46" y="131"/>
                  </a:cubicBezTo>
                  <a:cubicBezTo>
                    <a:pt x="44" y="133"/>
                    <a:pt x="43" y="136"/>
                    <a:pt x="43" y="138"/>
                  </a:cubicBezTo>
                  <a:cubicBezTo>
                    <a:pt x="43" y="141"/>
                    <a:pt x="44" y="144"/>
                    <a:pt x="46" y="146"/>
                  </a:cubicBezTo>
                  <a:cubicBezTo>
                    <a:pt x="47" y="147"/>
                    <a:pt x="48" y="148"/>
                    <a:pt x="50" y="148"/>
                  </a:cubicBezTo>
                  <a:close/>
                  <a:moveTo>
                    <a:pt x="50" y="105"/>
                  </a:moveTo>
                  <a:cubicBezTo>
                    <a:pt x="51" y="106"/>
                    <a:pt x="52" y="106"/>
                    <a:pt x="54" y="106"/>
                  </a:cubicBezTo>
                  <a:cubicBezTo>
                    <a:pt x="57" y="106"/>
                    <a:pt x="59" y="105"/>
                    <a:pt x="61" y="103"/>
                  </a:cubicBezTo>
                  <a:cubicBezTo>
                    <a:pt x="63" y="101"/>
                    <a:pt x="64" y="99"/>
                    <a:pt x="64" y="96"/>
                  </a:cubicBezTo>
                  <a:cubicBezTo>
                    <a:pt x="64" y="94"/>
                    <a:pt x="64" y="93"/>
                    <a:pt x="63" y="92"/>
                  </a:cubicBezTo>
                  <a:cubicBezTo>
                    <a:pt x="63" y="90"/>
                    <a:pt x="62" y="89"/>
                    <a:pt x="61" y="88"/>
                  </a:cubicBezTo>
                  <a:cubicBezTo>
                    <a:pt x="60" y="87"/>
                    <a:pt x="59" y="86"/>
                    <a:pt x="58" y="86"/>
                  </a:cubicBezTo>
                  <a:cubicBezTo>
                    <a:pt x="56" y="85"/>
                    <a:pt x="54" y="85"/>
                    <a:pt x="52" y="85"/>
                  </a:cubicBezTo>
                  <a:cubicBezTo>
                    <a:pt x="51" y="85"/>
                    <a:pt x="50" y="86"/>
                    <a:pt x="50" y="86"/>
                  </a:cubicBezTo>
                  <a:cubicBezTo>
                    <a:pt x="49" y="86"/>
                    <a:pt x="48" y="86"/>
                    <a:pt x="48" y="87"/>
                  </a:cubicBezTo>
                  <a:cubicBezTo>
                    <a:pt x="47" y="87"/>
                    <a:pt x="47" y="88"/>
                    <a:pt x="46" y="88"/>
                  </a:cubicBezTo>
                  <a:cubicBezTo>
                    <a:pt x="45" y="89"/>
                    <a:pt x="44" y="90"/>
                    <a:pt x="44" y="92"/>
                  </a:cubicBezTo>
                  <a:cubicBezTo>
                    <a:pt x="43" y="93"/>
                    <a:pt x="43" y="94"/>
                    <a:pt x="43" y="96"/>
                  </a:cubicBezTo>
                  <a:cubicBezTo>
                    <a:pt x="43" y="99"/>
                    <a:pt x="44" y="101"/>
                    <a:pt x="46" y="103"/>
                  </a:cubicBezTo>
                  <a:cubicBezTo>
                    <a:pt x="47" y="104"/>
                    <a:pt x="48" y="105"/>
                    <a:pt x="50" y="105"/>
                  </a:cubicBezTo>
                  <a:close/>
                  <a:moveTo>
                    <a:pt x="92" y="105"/>
                  </a:moveTo>
                  <a:cubicBezTo>
                    <a:pt x="94" y="106"/>
                    <a:pt x="95" y="106"/>
                    <a:pt x="96" y="106"/>
                  </a:cubicBezTo>
                  <a:cubicBezTo>
                    <a:pt x="98" y="106"/>
                    <a:pt x="99" y="106"/>
                    <a:pt x="100" y="105"/>
                  </a:cubicBezTo>
                  <a:cubicBezTo>
                    <a:pt x="102" y="105"/>
                    <a:pt x="103" y="104"/>
                    <a:pt x="104" y="103"/>
                  </a:cubicBezTo>
                  <a:cubicBezTo>
                    <a:pt x="106" y="101"/>
                    <a:pt x="107" y="99"/>
                    <a:pt x="107" y="96"/>
                  </a:cubicBezTo>
                  <a:cubicBezTo>
                    <a:pt x="107" y="94"/>
                    <a:pt x="107" y="93"/>
                    <a:pt x="106" y="92"/>
                  </a:cubicBezTo>
                  <a:cubicBezTo>
                    <a:pt x="106" y="90"/>
                    <a:pt x="105" y="89"/>
                    <a:pt x="104" y="88"/>
                  </a:cubicBezTo>
                  <a:cubicBezTo>
                    <a:pt x="101" y="85"/>
                    <a:pt x="96" y="84"/>
                    <a:pt x="92" y="86"/>
                  </a:cubicBezTo>
                  <a:cubicBezTo>
                    <a:pt x="91" y="86"/>
                    <a:pt x="90" y="87"/>
                    <a:pt x="89" y="88"/>
                  </a:cubicBezTo>
                  <a:cubicBezTo>
                    <a:pt x="88" y="89"/>
                    <a:pt x="87" y="90"/>
                    <a:pt x="87" y="92"/>
                  </a:cubicBezTo>
                  <a:cubicBezTo>
                    <a:pt x="86" y="93"/>
                    <a:pt x="86" y="94"/>
                    <a:pt x="86" y="96"/>
                  </a:cubicBezTo>
                  <a:cubicBezTo>
                    <a:pt x="86" y="99"/>
                    <a:pt x="87" y="101"/>
                    <a:pt x="89" y="103"/>
                  </a:cubicBezTo>
                  <a:cubicBezTo>
                    <a:pt x="90" y="104"/>
                    <a:pt x="91" y="105"/>
                    <a:pt x="92" y="105"/>
                  </a:cubicBezTo>
                  <a:close/>
                  <a:moveTo>
                    <a:pt x="96" y="64"/>
                  </a:moveTo>
                  <a:cubicBezTo>
                    <a:pt x="98" y="64"/>
                    <a:pt x="99" y="63"/>
                    <a:pt x="100" y="63"/>
                  </a:cubicBezTo>
                  <a:cubicBezTo>
                    <a:pt x="102" y="62"/>
                    <a:pt x="103" y="62"/>
                    <a:pt x="104" y="61"/>
                  </a:cubicBezTo>
                  <a:cubicBezTo>
                    <a:pt x="105" y="59"/>
                    <a:pt x="106" y="58"/>
                    <a:pt x="106" y="57"/>
                  </a:cubicBezTo>
                  <a:cubicBezTo>
                    <a:pt x="107" y="56"/>
                    <a:pt x="107" y="54"/>
                    <a:pt x="107" y="53"/>
                  </a:cubicBezTo>
                  <a:cubicBezTo>
                    <a:pt x="107" y="52"/>
                    <a:pt x="107" y="50"/>
                    <a:pt x="106" y="49"/>
                  </a:cubicBezTo>
                  <a:cubicBezTo>
                    <a:pt x="106" y="48"/>
                    <a:pt x="105" y="46"/>
                    <a:pt x="104" y="45"/>
                  </a:cubicBezTo>
                  <a:cubicBezTo>
                    <a:pt x="103" y="44"/>
                    <a:pt x="102" y="44"/>
                    <a:pt x="100" y="43"/>
                  </a:cubicBezTo>
                  <a:cubicBezTo>
                    <a:pt x="97" y="41"/>
                    <a:pt x="92" y="42"/>
                    <a:pt x="89" y="45"/>
                  </a:cubicBezTo>
                  <a:cubicBezTo>
                    <a:pt x="88" y="46"/>
                    <a:pt x="87" y="48"/>
                    <a:pt x="87" y="49"/>
                  </a:cubicBezTo>
                  <a:cubicBezTo>
                    <a:pt x="86" y="50"/>
                    <a:pt x="86" y="52"/>
                    <a:pt x="86" y="53"/>
                  </a:cubicBezTo>
                  <a:cubicBezTo>
                    <a:pt x="86" y="56"/>
                    <a:pt x="87" y="59"/>
                    <a:pt x="89" y="61"/>
                  </a:cubicBezTo>
                  <a:cubicBezTo>
                    <a:pt x="91" y="63"/>
                    <a:pt x="93" y="64"/>
                    <a:pt x="96" y="64"/>
                  </a:cubicBezTo>
                  <a:close/>
                  <a:moveTo>
                    <a:pt x="50" y="63"/>
                  </a:moveTo>
                  <a:cubicBezTo>
                    <a:pt x="51" y="63"/>
                    <a:pt x="52" y="64"/>
                    <a:pt x="54" y="64"/>
                  </a:cubicBezTo>
                  <a:cubicBezTo>
                    <a:pt x="57" y="64"/>
                    <a:pt x="59" y="63"/>
                    <a:pt x="61" y="61"/>
                  </a:cubicBezTo>
                  <a:cubicBezTo>
                    <a:pt x="63" y="59"/>
                    <a:pt x="64" y="56"/>
                    <a:pt x="64" y="53"/>
                  </a:cubicBezTo>
                  <a:cubicBezTo>
                    <a:pt x="64" y="52"/>
                    <a:pt x="64" y="50"/>
                    <a:pt x="63" y="49"/>
                  </a:cubicBezTo>
                  <a:cubicBezTo>
                    <a:pt x="63" y="48"/>
                    <a:pt x="62" y="46"/>
                    <a:pt x="61" y="45"/>
                  </a:cubicBezTo>
                  <a:cubicBezTo>
                    <a:pt x="57" y="41"/>
                    <a:pt x="50" y="41"/>
                    <a:pt x="46" y="45"/>
                  </a:cubicBezTo>
                  <a:cubicBezTo>
                    <a:pt x="45" y="46"/>
                    <a:pt x="44" y="48"/>
                    <a:pt x="44" y="49"/>
                  </a:cubicBezTo>
                  <a:cubicBezTo>
                    <a:pt x="43" y="50"/>
                    <a:pt x="43" y="52"/>
                    <a:pt x="43" y="53"/>
                  </a:cubicBezTo>
                  <a:cubicBezTo>
                    <a:pt x="43" y="56"/>
                    <a:pt x="44" y="59"/>
                    <a:pt x="46" y="61"/>
                  </a:cubicBezTo>
                  <a:cubicBezTo>
                    <a:pt x="47" y="62"/>
                    <a:pt x="48" y="62"/>
                    <a:pt x="50" y="63"/>
                  </a:cubicBezTo>
                  <a:close/>
                  <a:moveTo>
                    <a:pt x="174" y="231"/>
                  </a:moveTo>
                  <a:cubicBezTo>
                    <a:pt x="176" y="233"/>
                    <a:pt x="179" y="234"/>
                    <a:pt x="182" y="234"/>
                  </a:cubicBezTo>
                  <a:cubicBezTo>
                    <a:pt x="184" y="234"/>
                    <a:pt x="187" y="233"/>
                    <a:pt x="189" y="231"/>
                  </a:cubicBezTo>
                  <a:cubicBezTo>
                    <a:pt x="190" y="230"/>
                    <a:pt x="191" y="229"/>
                    <a:pt x="191" y="228"/>
                  </a:cubicBezTo>
                  <a:cubicBezTo>
                    <a:pt x="192" y="226"/>
                    <a:pt x="192" y="225"/>
                    <a:pt x="192" y="224"/>
                  </a:cubicBezTo>
                  <a:cubicBezTo>
                    <a:pt x="192" y="222"/>
                    <a:pt x="192" y="221"/>
                    <a:pt x="191" y="220"/>
                  </a:cubicBezTo>
                  <a:cubicBezTo>
                    <a:pt x="191" y="218"/>
                    <a:pt x="190" y="217"/>
                    <a:pt x="189" y="216"/>
                  </a:cubicBezTo>
                  <a:cubicBezTo>
                    <a:pt x="189" y="216"/>
                    <a:pt x="188" y="215"/>
                    <a:pt x="188" y="215"/>
                  </a:cubicBezTo>
                  <a:cubicBezTo>
                    <a:pt x="187" y="214"/>
                    <a:pt x="186" y="214"/>
                    <a:pt x="186" y="214"/>
                  </a:cubicBezTo>
                  <a:cubicBezTo>
                    <a:pt x="185" y="214"/>
                    <a:pt x="184" y="213"/>
                    <a:pt x="184" y="213"/>
                  </a:cubicBezTo>
                  <a:cubicBezTo>
                    <a:pt x="182" y="213"/>
                    <a:pt x="181" y="213"/>
                    <a:pt x="180" y="213"/>
                  </a:cubicBezTo>
                  <a:cubicBezTo>
                    <a:pt x="179" y="213"/>
                    <a:pt x="178" y="214"/>
                    <a:pt x="178" y="214"/>
                  </a:cubicBezTo>
                  <a:cubicBezTo>
                    <a:pt x="177" y="214"/>
                    <a:pt x="176" y="214"/>
                    <a:pt x="176" y="215"/>
                  </a:cubicBezTo>
                  <a:cubicBezTo>
                    <a:pt x="175" y="215"/>
                    <a:pt x="175" y="216"/>
                    <a:pt x="174" y="216"/>
                  </a:cubicBezTo>
                  <a:cubicBezTo>
                    <a:pt x="173" y="217"/>
                    <a:pt x="172" y="218"/>
                    <a:pt x="172" y="220"/>
                  </a:cubicBezTo>
                  <a:cubicBezTo>
                    <a:pt x="171" y="221"/>
                    <a:pt x="171" y="222"/>
                    <a:pt x="171" y="224"/>
                  </a:cubicBezTo>
                  <a:cubicBezTo>
                    <a:pt x="171" y="225"/>
                    <a:pt x="171" y="226"/>
                    <a:pt x="172" y="228"/>
                  </a:cubicBezTo>
                  <a:cubicBezTo>
                    <a:pt x="172" y="229"/>
                    <a:pt x="173" y="230"/>
                    <a:pt x="174" y="231"/>
                  </a:cubicBezTo>
                  <a:close/>
                  <a:moveTo>
                    <a:pt x="174" y="189"/>
                  </a:moveTo>
                  <a:cubicBezTo>
                    <a:pt x="175" y="190"/>
                    <a:pt x="176" y="190"/>
                    <a:pt x="178" y="191"/>
                  </a:cubicBezTo>
                  <a:cubicBezTo>
                    <a:pt x="179" y="191"/>
                    <a:pt x="180" y="192"/>
                    <a:pt x="182" y="192"/>
                  </a:cubicBezTo>
                  <a:cubicBezTo>
                    <a:pt x="183" y="192"/>
                    <a:pt x="184" y="191"/>
                    <a:pt x="186" y="191"/>
                  </a:cubicBezTo>
                  <a:cubicBezTo>
                    <a:pt x="187" y="190"/>
                    <a:pt x="188" y="190"/>
                    <a:pt x="189" y="189"/>
                  </a:cubicBezTo>
                  <a:cubicBezTo>
                    <a:pt x="190" y="188"/>
                    <a:pt x="191" y="186"/>
                    <a:pt x="191" y="185"/>
                  </a:cubicBezTo>
                  <a:cubicBezTo>
                    <a:pt x="192" y="184"/>
                    <a:pt x="192" y="182"/>
                    <a:pt x="192" y="181"/>
                  </a:cubicBezTo>
                  <a:cubicBezTo>
                    <a:pt x="192" y="180"/>
                    <a:pt x="192" y="178"/>
                    <a:pt x="191" y="177"/>
                  </a:cubicBezTo>
                  <a:cubicBezTo>
                    <a:pt x="191" y="176"/>
                    <a:pt x="190" y="174"/>
                    <a:pt x="189" y="173"/>
                  </a:cubicBezTo>
                  <a:cubicBezTo>
                    <a:pt x="188" y="172"/>
                    <a:pt x="187" y="172"/>
                    <a:pt x="186" y="171"/>
                  </a:cubicBezTo>
                  <a:cubicBezTo>
                    <a:pt x="183" y="170"/>
                    <a:pt x="180" y="170"/>
                    <a:pt x="178" y="171"/>
                  </a:cubicBezTo>
                  <a:cubicBezTo>
                    <a:pt x="176" y="172"/>
                    <a:pt x="175" y="172"/>
                    <a:pt x="174" y="173"/>
                  </a:cubicBezTo>
                  <a:cubicBezTo>
                    <a:pt x="173" y="174"/>
                    <a:pt x="172" y="176"/>
                    <a:pt x="172" y="177"/>
                  </a:cubicBezTo>
                  <a:cubicBezTo>
                    <a:pt x="171" y="178"/>
                    <a:pt x="171" y="180"/>
                    <a:pt x="171" y="181"/>
                  </a:cubicBezTo>
                  <a:cubicBezTo>
                    <a:pt x="171" y="182"/>
                    <a:pt x="171" y="184"/>
                    <a:pt x="172" y="185"/>
                  </a:cubicBezTo>
                  <a:cubicBezTo>
                    <a:pt x="172" y="186"/>
                    <a:pt x="173" y="188"/>
                    <a:pt x="174" y="189"/>
                  </a:cubicBezTo>
                  <a:close/>
                  <a:moveTo>
                    <a:pt x="174" y="146"/>
                  </a:moveTo>
                  <a:cubicBezTo>
                    <a:pt x="175" y="147"/>
                    <a:pt x="176" y="148"/>
                    <a:pt x="178" y="148"/>
                  </a:cubicBezTo>
                  <a:cubicBezTo>
                    <a:pt x="179" y="149"/>
                    <a:pt x="180" y="149"/>
                    <a:pt x="182" y="149"/>
                  </a:cubicBezTo>
                  <a:cubicBezTo>
                    <a:pt x="183" y="149"/>
                    <a:pt x="184" y="149"/>
                    <a:pt x="186" y="148"/>
                  </a:cubicBezTo>
                  <a:cubicBezTo>
                    <a:pt x="187" y="148"/>
                    <a:pt x="188" y="147"/>
                    <a:pt x="189" y="146"/>
                  </a:cubicBezTo>
                  <a:cubicBezTo>
                    <a:pt x="190" y="145"/>
                    <a:pt x="191" y="144"/>
                    <a:pt x="191" y="142"/>
                  </a:cubicBezTo>
                  <a:cubicBezTo>
                    <a:pt x="192" y="141"/>
                    <a:pt x="192" y="140"/>
                    <a:pt x="192" y="138"/>
                  </a:cubicBezTo>
                  <a:cubicBezTo>
                    <a:pt x="192" y="136"/>
                    <a:pt x="191" y="133"/>
                    <a:pt x="189" y="131"/>
                  </a:cubicBezTo>
                  <a:cubicBezTo>
                    <a:pt x="187" y="128"/>
                    <a:pt x="183" y="127"/>
                    <a:pt x="180" y="128"/>
                  </a:cubicBezTo>
                  <a:cubicBezTo>
                    <a:pt x="179" y="128"/>
                    <a:pt x="178" y="128"/>
                    <a:pt x="178" y="129"/>
                  </a:cubicBezTo>
                  <a:cubicBezTo>
                    <a:pt x="177" y="129"/>
                    <a:pt x="176" y="129"/>
                    <a:pt x="176" y="129"/>
                  </a:cubicBezTo>
                  <a:cubicBezTo>
                    <a:pt x="175" y="130"/>
                    <a:pt x="175" y="130"/>
                    <a:pt x="174" y="131"/>
                  </a:cubicBezTo>
                  <a:cubicBezTo>
                    <a:pt x="172" y="133"/>
                    <a:pt x="171" y="136"/>
                    <a:pt x="171" y="138"/>
                  </a:cubicBezTo>
                  <a:cubicBezTo>
                    <a:pt x="171" y="140"/>
                    <a:pt x="171" y="141"/>
                    <a:pt x="172" y="142"/>
                  </a:cubicBezTo>
                  <a:cubicBezTo>
                    <a:pt x="172" y="144"/>
                    <a:pt x="173" y="145"/>
                    <a:pt x="174" y="146"/>
                  </a:cubicBezTo>
                  <a:close/>
                  <a:moveTo>
                    <a:pt x="235" y="96"/>
                  </a:moveTo>
                  <a:cubicBezTo>
                    <a:pt x="235" y="309"/>
                    <a:pt x="235" y="309"/>
                    <a:pt x="235" y="309"/>
                  </a:cubicBezTo>
                  <a:cubicBezTo>
                    <a:pt x="235" y="315"/>
                    <a:pt x="230" y="320"/>
                    <a:pt x="224" y="320"/>
                  </a:cubicBezTo>
                  <a:cubicBezTo>
                    <a:pt x="11" y="320"/>
                    <a:pt x="11" y="320"/>
                    <a:pt x="11" y="320"/>
                  </a:cubicBezTo>
                  <a:cubicBezTo>
                    <a:pt x="5" y="320"/>
                    <a:pt x="0" y="315"/>
                    <a:pt x="0" y="309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5" y="0"/>
                    <a:pt x="150" y="4"/>
                    <a:pt x="150" y="10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224" y="85"/>
                    <a:pt x="224" y="85"/>
                    <a:pt x="224" y="85"/>
                  </a:cubicBezTo>
                  <a:cubicBezTo>
                    <a:pt x="230" y="85"/>
                    <a:pt x="235" y="90"/>
                    <a:pt x="235" y="96"/>
                  </a:cubicBezTo>
                  <a:close/>
                  <a:moveTo>
                    <a:pt x="22" y="298"/>
                  </a:moveTo>
                  <a:cubicBezTo>
                    <a:pt x="43" y="298"/>
                    <a:pt x="43" y="298"/>
                    <a:pt x="43" y="298"/>
                  </a:cubicBezTo>
                  <a:cubicBezTo>
                    <a:pt x="43" y="266"/>
                    <a:pt x="43" y="266"/>
                    <a:pt x="43" y="266"/>
                  </a:cubicBezTo>
                  <a:cubicBezTo>
                    <a:pt x="43" y="260"/>
                    <a:pt x="48" y="256"/>
                    <a:pt x="54" y="256"/>
                  </a:cubicBezTo>
                  <a:cubicBezTo>
                    <a:pt x="60" y="256"/>
                    <a:pt x="64" y="260"/>
                    <a:pt x="64" y="266"/>
                  </a:cubicBezTo>
                  <a:cubicBezTo>
                    <a:pt x="64" y="298"/>
                    <a:pt x="64" y="298"/>
                    <a:pt x="64" y="298"/>
                  </a:cubicBezTo>
                  <a:cubicBezTo>
                    <a:pt x="128" y="298"/>
                    <a:pt x="128" y="298"/>
                    <a:pt x="128" y="298"/>
                  </a:cubicBezTo>
                  <a:cubicBezTo>
                    <a:pt x="128" y="21"/>
                    <a:pt x="128" y="21"/>
                    <a:pt x="128" y="21"/>
                  </a:cubicBezTo>
                  <a:cubicBezTo>
                    <a:pt x="22" y="21"/>
                    <a:pt x="22" y="21"/>
                    <a:pt x="22" y="21"/>
                  </a:cubicBezTo>
                  <a:lnTo>
                    <a:pt x="22" y="298"/>
                  </a:lnTo>
                  <a:close/>
                  <a:moveTo>
                    <a:pt x="214" y="106"/>
                  </a:moveTo>
                  <a:cubicBezTo>
                    <a:pt x="150" y="106"/>
                    <a:pt x="150" y="106"/>
                    <a:pt x="150" y="106"/>
                  </a:cubicBezTo>
                  <a:cubicBezTo>
                    <a:pt x="150" y="298"/>
                    <a:pt x="150" y="298"/>
                    <a:pt x="150" y="298"/>
                  </a:cubicBezTo>
                  <a:cubicBezTo>
                    <a:pt x="171" y="298"/>
                    <a:pt x="171" y="298"/>
                    <a:pt x="171" y="298"/>
                  </a:cubicBezTo>
                  <a:cubicBezTo>
                    <a:pt x="171" y="266"/>
                    <a:pt x="171" y="266"/>
                    <a:pt x="171" y="266"/>
                  </a:cubicBezTo>
                  <a:cubicBezTo>
                    <a:pt x="171" y="260"/>
                    <a:pt x="176" y="256"/>
                    <a:pt x="182" y="256"/>
                  </a:cubicBezTo>
                  <a:cubicBezTo>
                    <a:pt x="188" y="256"/>
                    <a:pt x="192" y="260"/>
                    <a:pt x="192" y="266"/>
                  </a:cubicBezTo>
                  <a:cubicBezTo>
                    <a:pt x="192" y="298"/>
                    <a:pt x="192" y="298"/>
                    <a:pt x="192" y="298"/>
                  </a:cubicBezTo>
                  <a:cubicBezTo>
                    <a:pt x="214" y="298"/>
                    <a:pt x="214" y="298"/>
                    <a:pt x="214" y="298"/>
                  </a:cubicBezTo>
                  <a:lnTo>
                    <a:pt x="214" y="106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/>
            <a:lstStyle>
              <a:defPPr>
                <a:defRPr lang="cs-CZ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308" name="Freeform 885">
              <a:extLst>
                <a:ext uri="{FF2B5EF4-FFF2-40B4-BE49-F238E27FC236}">
                  <a16:creationId xmlns:a16="http://schemas.microsoft.com/office/drawing/2014/main" id="{51F516F2-C453-4120-874D-C6A3754B36B3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3764270" y="4451588"/>
              <a:ext cx="238093" cy="288000"/>
            </a:xfrm>
            <a:custGeom>
              <a:avLst/>
              <a:gdLst>
                <a:gd name="T0" fmla="*/ 234 w 256"/>
                <a:gd name="T1" fmla="*/ 171 h 310"/>
                <a:gd name="T2" fmla="*/ 208 w 256"/>
                <a:gd name="T3" fmla="*/ 160 h 310"/>
                <a:gd name="T4" fmla="*/ 200 w 256"/>
                <a:gd name="T5" fmla="*/ 133 h 310"/>
                <a:gd name="T6" fmla="*/ 96 w 256"/>
                <a:gd name="T7" fmla="*/ 107 h 310"/>
                <a:gd name="T8" fmla="*/ 53 w 256"/>
                <a:gd name="T9" fmla="*/ 136 h 310"/>
                <a:gd name="T10" fmla="*/ 32 w 256"/>
                <a:gd name="T11" fmla="*/ 160 h 310"/>
                <a:gd name="T12" fmla="*/ 25 w 256"/>
                <a:gd name="T13" fmla="*/ 179 h 310"/>
                <a:gd name="T14" fmla="*/ 0 w 256"/>
                <a:gd name="T15" fmla="*/ 245 h 310"/>
                <a:gd name="T16" fmla="*/ 10 w 256"/>
                <a:gd name="T17" fmla="*/ 265 h 310"/>
                <a:gd name="T18" fmla="*/ 21 w 256"/>
                <a:gd name="T19" fmla="*/ 310 h 310"/>
                <a:gd name="T20" fmla="*/ 74 w 256"/>
                <a:gd name="T21" fmla="*/ 299 h 310"/>
                <a:gd name="T22" fmla="*/ 128 w 256"/>
                <a:gd name="T23" fmla="*/ 288 h 310"/>
                <a:gd name="T24" fmla="*/ 181 w 256"/>
                <a:gd name="T25" fmla="*/ 299 h 310"/>
                <a:gd name="T26" fmla="*/ 234 w 256"/>
                <a:gd name="T27" fmla="*/ 310 h 310"/>
                <a:gd name="T28" fmla="*/ 245 w 256"/>
                <a:gd name="T29" fmla="*/ 265 h 310"/>
                <a:gd name="T30" fmla="*/ 256 w 256"/>
                <a:gd name="T31" fmla="*/ 245 h 310"/>
                <a:gd name="T32" fmla="*/ 230 w 256"/>
                <a:gd name="T33" fmla="*/ 179 h 310"/>
                <a:gd name="T34" fmla="*/ 160 w 256"/>
                <a:gd name="T35" fmla="*/ 128 h 310"/>
                <a:gd name="T36" fmla="*/ 189 w 256"/>
                <a:gd name="T37" fmla="*/ 171 h 310"/>
                <a:gd name="T38" fmla="*/ 73 w 256"/>
                <a:gd name="T39" fmla="*/ 144 h 310"/>
                <a:gd name="T40" fmla="*/ 53 w 256"/>
                <a:gd name="T41" fmla="*/ 288 h 310"/>
                <a:gd name="T42" fmla="*/ 32 w 256"/>
                <a:gd name="T43" fmla="*/ 277 h 310"/>
                <a:gd name="T44" fmla="*/ 53 w 256"/>
                <a:gd name="T45" fmla="*/ 288 h 310"/>
                <a:gd name="T46" fmla="*/ 21 w 256"/>
                <a:gd name="T47" fmla="*/ 224 h 310"/>
                <a:gd name="T48" fmla="*/ 202 w 256"/>
                <a:gd name="T49" fmla="*/ 192 h 310"/>
                <a:gd name="T50" fmla="*/ 234 w 256"/>
                <a:gd name="T51" fmla="*/ 245 h 310"/>
                <a:gd name="T52" fmla="*/ 21 w 256"/>
                <a:gd name="T53" fmla="*/ 245 h 310"/>
                <a:gd name="T54" fmla="*/ 202 w 256"/>
                <a:gd name="T55" fmla="*/ 288 h 310"/>
                <a:gd name="T56" fmla="*/ 224 w 256"/>
                <a:gd name="T57" fmla="*/ 277 h 310"/>
                <a:gd name="T58" fmla="*/ 160 w 256"/>
                <a:gd name="T59" fmla="*/ 224 h 310"/>
                <a:gd name="T60" fmla="*/ 106 w 256"/>
                <a:gd name="T61" fmla="*/ 235 h 310"/>
                <a:gd name="T62" fmla="*/ 106 w 256"/>
                <a:gd name="T63" fmla="*/ 214 h 310"/>
                <a:gd name="T64" fmla="*/ 160 w 256"/>
                <a:gd name="T65" fmla="*/ 224 h 310"/>
                <a:gd name="T66" fmla="*/ 57 w 256"/>
                <a:gd name="T67" fmla="*/ 239 h 310"/>
                <a:gd name="T68" fmla="*/ 57 w 256"/>
                <a:gd name="T69" fmla="*/ 218 h 310"/>
                <a:gd name="T70" fmla="*/ 208 w 256"/>
                <a:gd name="T71" fmla="*/ 228 h 310"/>
                <a:gd name="T72" fmla="*/ 188 w 256"/>
                <a:gd name="T73" fmla="*/ 228 h 310"/>
                <a:gd name="T74" fmla="*/ 208 w 256"/>
                <a:gd name="T75" fmla="*/ 228 h 310"/>
                <a:gd name="T76" fmla="*/ 13 w 256"/>
                <a:gd name="T77" fmla="*/ 55 h 310"/>
                <a:gd name="T78" fmla="*/ 242 w 256"/>
                <a:gd name="T79" fmla="*/ 55 h 310"/>
                <a:gd name="T80" fmla="*/ 226 w 256"/>
                <a:gd name="T81" fmla="*/ 69 h 310"/>
                <a:gd name="T82" fmla="*/ 29 w 256"/>
                <a:gd name="T83" fmla="*/ 69 h 310"/>
                <a:gd name="T84" fmla="*/ 14 w 256"/>
                <a:gd name="T85" fmla="*/ 70 h 310"/>
                <a:gd name="T86" fmla="*/ 211 w 256"/>
                <a:gd name="T87" fmla="*/ 104 h 310"/>
                <a:gd name="T88" fmla="*/ 128 w 256"/>
                <a:gd name="T89" fmla="*/ 70 h 310"/>
                <a:gd name="T90" fmla="*/ 51 w 256"/>
                <a:gd name="T91" fmla="*/ 107 h 310"/>
                <a:gd name="T92" fmla="*/ 43 w 256"/>
                <a:gd name="T93" fmla="*/ 89 h 310"/>
                <a:gd name="T94" fmla="*/ 212 w 256"/>
                <a:gd name="T95" fmla="*/ 8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6" h="310">
                  <a:moveTo>
                    <a:pt x="230" y="179"/>
                  </a:moveTo>
                  <a:cubicBezTo>
                    <a:pt x="233" y="177"/>
                    <a:pt x="234" y="175"/>
                    <a:pt x="234" y="171"/>
                  </a:cubicBezTo>
                  <a:cubicBezTo>
                    <a:pt x="234" y="165"/>
                    <a:pt x="230" y="160"/>
                    <a:pt x="224" y="160"/>
                  </a:cubicBezTo>
                  <a:cubicBezTo>
                    <a:pt x="208" y="160"/>
                    <a:pt x="208" y="160"/>
                    <a:pt x="208" y="160"/>
                  </a:cubicBezTo>
                  <a:cubicBezTo>
                    <a:pt x="202" y="136"/>
                    <a:pt x="202" y="136"/>
                    <a:pt x="202" y="136"/>
                  </a:cubicBezTo>
                  <a:cubicBezTo>
                    <a:pt x="202" y="135"/>
                    <a:pt x="201" y="134"/>
                    <a:pt x="200" y="133"/>
                  </a:cubicBezTo>
                  <a:cubicBezTo>
                    <a:pt x="198" y="130"/>
                    <a:pt x="180" y="107"/>
                    <a:pt x="160" y="107"/>
                  </a:cubicBezTo>
                  <a:cubicBezTo>
                    <a:pt x="96" y="107"/>
                    <a:pt x="96" y="107"/>
                    <a:pt x="96" y="107"/>
                  </a:cubicBezTo>
                  <a:cubicBezTo>
                    <a:pt x="75" y="107"/>
                    <a:pt x="57" y="130"/>
                    <a:pt x="55" y="133"/>
                  </a:cubicBezTo>
                  <a:cubicBezTo>
                    <a:pt x="54" y="134"/>
                    <a:pt x="54" y="135"/>
                    <a:pt x="53" y="136"/>
                  </a:cubicBezTo>
                  <a:cubicBezTo>
                    <a:pt x="47" y="160"/>
                    <a:pt x="47" y="160"/>
                    <a:pt x="47" y="160"/>
                  </a:cubicBezTo>
                  <a:cubicBezTo>
                    <a:pt x="32" y="160"/>
                    <a:pt x="32" y="160"/>
                    <a:pt x="32" y="160"/>
                  </a:cubicBezTo>
                  <a:cubicBezTo>
                    <a:pt x="26" y="160"/>
                    <a:pt x="21" y="165"/>
                    <a:pt x="21" y="171"/>
                  </a:cubicBezTo>
                  <a:cubicBezTo>
                    <a:pt x="21" y="175"/>
                    <a:pt x="23" y="177"/>
                    <a:pt x="25" y="179"/>
                  </a:cubicBezTo>
                  <a:cubicBezTo>
                    <a:pt x="10" y="189"/>
                    <a:pt x="0" y="206"/>
                    <a:pt x="0" y="224"/>
                  </a:cubicBezTo>
                  <a:cubicBezTo>
                    <a:pt x="0" y="245"/>
                    <a:pt x="0" y="245"/>
                    <a:pt x="0" y="245"/>
                  </a:cubicBezTo>
                  <a:cubicBezTo>
                    <a:pt x="0" y="248"/>
                    <a:pt x="0" y="255"/>
                    <a:pt x="6" y="262"/>
                  </a:cubicBezTo>
                  <a:cubicBezTo>
                    <a:pt x="8" y="263"/>
                    <a:pt x="9" y="264"/>
                    <a:pt x="10" y="265"/>
                  </a:cubicBezTo>
                  <a:cubicBezTo>
                    <a:pt x="10" y="299"/>
                    <a:pt x="10" y="299"/>
                    <a:pt x="10" y="299"/>
                  </a:cubicBezTo>
                  <a:cubicBezTo>
                    <a:pt x="10" y="305"/>
                    <a:pt x="15" y="310"/>
                    <a:pt x="21" y="310"/>
                  </a:cubicBezTo>
                  <a:cubicBezTo>
                    <a:pt x="64" y="310"/>
                    <a:pt x="64" y="310"/>
                    <a:pt x="64" y="310"/>
                  </a:cubicBezTo>
                  <a:cubicBezTo>
                    <a:pt x="70" y="310"/>
                    <a:pt x="74" y="305"/>
                    <a:pt x="74" y="299"/>
                  </a:cubicBezTo>
                  <a:cubicBezTo>
                    <a:pt x="74" y="286"/>
                    <a:pt x="74" y="286"/>
                    <a:pt x="74" y="286"/>
                  </a:cubicBezTo>
                  <a:cubicBezTo>
                    <a:pt x="90" y="287"/>
                    <a:pt x="107" y="288"/>
                    <a:pt x="128" y="288"/>
                  </a:cubicBezTo>
                  <a:cubicBezTo>
                    <a:pt x="148" y="288"/>
                    <a:pt x="165" y="287"/>
                    <a:pt x="181" y="286"/>
                  </a:cubicBezTo>
                  <a:cubicBezTo>
                    <a:pt x="181" y="299"/>
                    <a:pt x="181" y="299"/>
                    <a:pt x="181" y="299"/>
                  </a:cubicBezTo>
                  <a:cubicBezTo>
                    <a:pt x="181" y="305"/>
                    <a:pt x="186" y="310"/>
                    <a:pt x="192" y="310"/>
                  </a:cubicBezTo>
                  <a:cubicBezTo>
                    <a:pt x="234" y="310"/>
                    <a:pt x="234" y="310"/>
                    <a:pt x="234" y="310"/>
                  </a:cubicBezTo>
                  <a:cubicBezTo>
                    <a:pt x="240" y="310"/>
                    <a:pt x="245" y="305"/>
                    <a:pt x="245" y="299"/>
                  </a:cubicBezTo>
                  <a:cubicBezTo>
                    <a:pt x="245" y="265"/>
                    <a:pt x="245" y="265"/>
                    <a:pt x="245" y="265"/>
                  </a:cubicBezTo>
                  <a:cubicBezTo>
                    <a:pt x="246" y="264"/>
                    <a:pt x="248" y="263"/>
                    <a:pt x="249" y="262"/>
                  </a:cubicBezTo>
                  <a:cubicBezTo>
                    <a:pt x="255" y="255"/>
                    <a:pt x="256" y="248"/>
                    <a:pt x="256" y="245"/>
                  </a:cubicBezTo>
                  <a:cubicBezTo>
                    <a:pt x="256" y="224"/>
                    <a:pt x="256" y="224"/>
                    <a:pt x="256" y="224"/>
                  </a:cubicBezTo>
                  <a:cubicBezTo>
                    <a:pt x="256" y="206"/>
                    <a:pt x="245" y="189"/>
                    <a:pt x="230" y="179"/>
                  </a:cubicBezTo>
                  <a:close/>
                  <a:moveTo>
                    <a:pt x="96" y="128"/>
                  </a:moveTo>
                  <a:cubicBezTo>
                    <a:pt x="160" y="128"/>
                    <a:pt x="160" y="128"/>
                    <a:pt x="160" y="128"/>
                  </a:cubicBezTo>
                  <a:cubicBezTo>
                    <a:pt x="166" y="128"/>
                    <a:pt x="176" y="137"/>
                    <a:pt x="182" y="144"/>
                  </a:cubicBezTo>
                  <a:cubicBezTo>
                    <a:pt x="189" y="171"/>
                    <a:pt x="189" y="171"/>
                    <a:pt x="189" y="171"/>
                  </a:cubicBezTo>
                  <a:cubicBezTo>
                    <a:pt x="67" y="171"/>
                    <a:pt x="67" y="171"/>
                    <a:pt x="67" y="171"/>
                  </a:cubicBezTo>
                  <a:cubicBezTo>
                    <a:pt x="73" y="144"/>
                    <a:pt x="73" y="144"/>
                    <a:pt x="73" y="144"/>
                  </a:cubicBezTo>
                  <a:cubicBezTo>
                    <a:pt x="79" y="137"/>
                    <a:pt x="89" y="128"/>
                    <a:pt x="96" y="128"/>
                  </a:cubicBezTo>
                  <a:close/>
                  <a:moveTo>
                    <a:pt x="53" y="288"/>
                  </a:moveTo>
                  <a:cubicBezTo>
                    <a:pt x="32" y="288"/>
                    <a:pt x="32" y="288"/>
                    <a:pt x="32" y="288"/>
                  </a:cubicBezTo>
                  <a:cubicBezTo>
                    <a:pt x="32" y="277"/>
                    <a:pt x="32" y="277"/>
                    <a:pt x="32" y="277"/>
                  </a:cubicBezTo>
                  <a:cubicBezTo>
                    <a:pt x="38" y="279"/>
                    <a:pt x="45" y="281"/>
                    <a:pt x="53" y="282"/>
                  </a:cubicBezTo>
                  <a:lnTo>
                    <a:pt x="53" y="288"/>
                  </a:lnTo>
                  <a:close/>
                  <a:moveTo>
                    <a:pt x="21" y="245"/>
                  </a:moveTo>
                  <a:cubicBezTo>
                    <a:pt x="21" y="224"/>
                    <a:pt x="21" y="224"/>
                    <a:pt x="21" y="224"/>
                  </a:cubicBezTo>
                  <a:cubicBezTo>
                    <a:pt x="21" y="208"/>
                    <a:pt x="37" y="192"/>
                    <a:pt x="53" y="192"/>
                  </a:cubicBezTo>
                  <a:cubicBezTo>
                    <a:pt x="202" y="192"/>
                    <a:pt x="202" y="192"/>
                    <a:pt x="202" y="192"/>
                  </a:cubicBezTo>
                  <a:cubicBezTo>
                    <a:pt x="219" y="192"/>
                    <a:pt x="234" y="208"/>
                    <a:pt x="234" y="224"/>
                  </a:cubicBezTo>
                  <a:cubicBezTo>
                    <a:pt x="234" y="245"/>
                    <a:pt x="234" y="245"/>
                    <a:pt x="234" y="245"/>
                  </a:cubicBezTo>
                  <a:cubicBezTo>
                    <a:pt x="233" y="247"/>
                    <a:pt x="222" y="267"/>
                    <a:pt x="128" y="267"/>
                  </a:cubicBezTo>
                  <a:cubicBezTo>
                    <a:pt x="34" y="267"/>
                    <a:pt x="22" y="247"/>
                    <a:pt x="21" y="245"/>
                  </a:cubicBezTo>
                  <a:close/>
                  <a:moveTo>
                    <a:pt x="224" y="288"/>
                  </a:moveTo>
                  <a:cubicBezTo>
                    <a:pt x="202" y="288"/>
                    <a:pt x="202" y="288"/>
                    <a:pt x="202" y="28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10" y="281"/>
                    <a:pt x="217" y="279"/>
                    <a:pt x="224" y="277"/>
                  </a:cubicBezTo>
                  <a:lnTo>
                    <a:pt x="224" y="288"/>
                  </a:lnTo>
                  <a:close/>
                  <a:moveTo>
                    <a:pt x="160" y="224"/>
                  </a:moveTo>
                  <a:cubicBezTo>
                    <a:pt x="160" y="230"/>
                    <a:pt x="155" y="235"/>
                    <a:pt x="149" y="235"/>
                  </a:cubicBezTo>
                  <a:cubicBezTo>
                    <a:pt x="106" y="235"/>
                    <a:pt x="106" y="235"/>
                    <a:pt x="106" y="235"/>
                  </a:cubicBezTo>
                  <a:cubicBezTo>
                    <a:pt x="100" y="235"/>
                    <a:pt x="96" y="230"/>
                    <a:pt x="96" y="224"/>
                  </a:cubicBezTo>
                  <a:cubicBezTo>
                    <a:pt x="96" y="218"/>
                    <a:pt x="100" y="214"/>
                    <a:pt x="106" y="214"/>
                  </a:cubicBezTo>
                  <a:cubicBezTo>
                    <a:pt x="149" y="214"/>
                    <a:pt x="149" y="214"/>
                    <a:pt x="149" y="214"/>
                  </a:cubicBezTo>
                  <a:cubicBezTo>
                    <a:pt x="155" y="214"/>
                    <a:pt x="160" y="218"/>
                    <a:pt x="160" y="224"/>
                  </a:cubicBezTo>
                  <a:close/>
                  <a:moveTo>
                    <a:pt x="67" y="228"/>
                  </a:moveTo>
                  <a:cubicBezTo>
                    <a:pt x="67" y="234"/>
                    <a:pt x="63" y="239"/>
                    <a:pt x="57" y="239"/>
                  </a:cubicBezTo>
                  <a:cubicBezTo>
                    <a:pt x="52" y="239"/>
                    <a:pt x="47" y="234"/>
                    <a:pt x="47" y="228"/>
                  </a:cubicBezTo>
                  <a:cubicBezTo>
                    <a:pt x="47" y="223"/>
                    <a:pt x="52" y="218"/>
                    <a:pt x="57" y="218"/>
                  </a:cubicBezTo>
                  <a:cubicBezTo>
                    <a:pt x="63" y="218"/>
                    <a:pt x="67" y="223"/>
                    <a:pt x="67" y="228"/>
                  </a:cubicBezTo>
                  <a:close/>
                  <a:moveTo>
                    <a:pt x="208" y="228"/>
                  </a:moveTo>
                  <a:cubicBezTo>
                    <a:pt x="208" y="234"/>
                    <a:pt x="204" y="239"/>
                    <a:pt x="198" y="239"/>
                  </a:cubicBezTo>
                  <a:cubicBezTo>
                    <a:pt x="193" y="239"/>
                    <a:pt x="188" y="234"/>
                    <a:pt x="188" y="228"/>
                  </a:cubicBezTo>
                  <a:cubicBezTo>
                    <a:pt x="188" y="223"/>
                    <a:pt x="193" y="218"/>
                    <a:pt x="198" y="218"/>
                  </a:cubicBezTo>
                  <a:cubicBezTo>
                    <a:pt x="204" y="218"/>
                    <a:pt x="208" y="223"/>
                    <a:pt x="208" y="228"/>
                  </a:cubicBezTo>
                  <a:close/>
                  <a:moveTo>
                    <a:pt x="14" y="70"/>
                  </a:moveTo>
                  <a:cubicBezTo>
                    <a:pt x="10" y="66"/>
                    <a:pt x="9" y="60"/>
                    <a:pt x="13" y="55"/>
                  </a:cubicBezTo>
                  <a:cubicBezTo>
                    <a:pt x="43" y="20"/>
                    <a:pt x="84" y="0"/>
                    <a:pt x="128" y="0"/>
                  </a:cubicBezTo>
                  <a:cubicBezTo>
                    <a:pt x="171" y="0"/>
                    <a:pt x="212" y="20"/>
                    <a:pt x="242" y="55"/>
                  </a:cubicBezTo>
                  <a:cubicBezTo>
                    <a:pt x="246" y="60"/>
                    <a:pt x="246" y="66"/>
                    <a:pt x="241" y="70"/>
                  </a:cubicBezTo>
                  <a:cubicBezTo>
                    <a:pt x="237" y="74"/>
                    <a:pt x="230" y="74"/>
                    <a:pt x="226" y="69"/>
                  </a:cubicBezTo>
                  <a:cubicBezTo>
                    <a:pt x="200" y="39"/>
                    <a:pt x="165" y="22"/>
                    <a:pt x="128" y="22"/>
                  </a:cubicBezTo>
                  <a:cubicBezTo>
                    <a:pt x="90" y="22"/>
                    <a:pt x="55" y="39"/>
                    <a:pt x="29" y="69"/>
                  </a:cubicBezTo>
                  <a:cubicBezTo>
                    <a:pt x="27" y="72"/>
                    <a:pt x="24" y="73"/>
                    <a:pt x="21" y="73"/>
                  </a:cubicBezTo>
                  <a:cubicBezTo>
                    <a:pt x="19" y="73"/>
                    <a:pt x="16" y="72"/>
                    <a:pt x="14" y="70"/>
                  </a:cubicBezTo>
                  <a:close/>
                  <a:moveTo>
                    <a:pt x="212" y="89"/>
                  </a:moveTo>
                  <a:cubicBezTo>
                    <a:pt x="216" y="94"/>
                    <a:pt x="215" y="101"/>
                    <a:pt x="211" y="104"/>
                  </a:cubicBezTo>
                  <a:cubicBezTo>
                    <a:pt x="206" y="108"/>
                    <a:pt x="200" y="108"/>
                    <a:pt x="196" y="103"/>
                  </a:cubicBezTo>
                  <a:cubicBezTo>
                    <a:pt x="178" y="82"/>
                    <a:pt x="153" y="70"/>
                    <a:pt x="128" y="70"/>
                  </a:cubicBezTo>
                  <a:cubicBezTo>
                    <a:pt x="102" y="70"/>
                    <a:pt x="78" y="82"/>
                    <a:pt x="60" y="103"/>
                  </a:cubicBezTo>
                  <a:cubicBezTo>
                    <a:pt x="57" y="106"/>
                    <a:pt x="54" y="107"/>
                    <a:pt x="51" y="107"/>
                  </a:cubicBezTo>
                  <a:cubicBezTo>
                    <a:pt x="49" y="107"/>
                    <a:pt x="47" y="106"/>
                    <a:pt x="45" y="104"/>
                  </a:cubicBezTo>
                  <a:cubicBezTo>
                    <a:pt x="40" y="101"/>
                    <a:pt x="40" y="94"/>
                    <a:pt x="43" y="89"/>
                  </a:cubicBezTo>
                  <a:cubicBezTo>
                    <a:pt x="66" y="63"/>
                    <a:pt x="96" y="49"/>
                    <a:pt x="128" y="49"/>
                  </a:cubicBezTo>
                  <a:cubicBezTo>
                    <a:pt x="160" y="49"/>
                    <a:pt x="190" y="63"/>
                    <a:pt x="212" y="8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  <p:sp>
          <p:nvSpPr>
            <p:cNvPr id="309" name="Freeform 460">
              <a:extLst>
                <a:ext uri="{FF2B5EF4-FFF2-40B4-BE49-F238E27FC236}">
                  <a16:creationId xmlns:a16="http://schemas.microsoft.com/office/drawing/2014/main" id="{29C3FD26-B9FB-B326-E329-503AD6E402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75578" y="4531047"/>
              <a:ext cx="180000" cy="216000"/>
            </a:xfrm>
            <a:custGeom>
              <a:avLst/>
              <a:gdLst>
                <a:gd name="T0" fmla="*/ 224 w 234"/>
                <a:gd name="T1" fmla="*/ 0 h 299"/>
                <a:gd name="T2" fmla="*/ 10 w 234"/>
                <a:gd name="T3" fmla="*/ 0 h 299"/>
                <a:gd name="T4" fmla="*/ 0 w 234"/>
                <a:gd name="T5" fmla="*/ 11 h 299"/>
                <a:gd name="T6" fmla="*/ 0 w 234"/>
                <a:gd name="T7" fmla="*/ 288 h 299"/>
                <a:gd name="T8" fmla="*/ 10 w 234"/>
                <a:gd name="T9" fmla="*/ 299 h 299"/>
                <a:gd name="T10" fmla="*/ 224 w 234"/>
                <a:gd name="T11" fmla="*/ 299 h 299"/>
                <a:gd name="T12" fmla="*/ 234 w 234"/>
                <a:gd name="T13" fmla="*/ 288 h 299"/>
                <a:gd name="T14" fmla="*/ 234 w 234"/>
                <a:gd name="T15" fmla="*/ 11 h 299"/>
                <a:gd name="T16" fmla="*/ 224 w 234"/>
                <a:gd name="T17" fmla="*/ 0 h 299"/>
                <a:gd name="T18" fmla="*/ 213 w 234"/>
                <a:gd name="T19" fmla="*/ 277 h 299"/>
                <a:gd name="T20" fmla="*/ 21 w 234"/>
                <a:gd name="T21" fmla="*/ 277 h 299"/>
                <a:gd name="T22" fmla="*/ 21 w 234"/>
                <a:gd name="T23" fmla="*/ 21 h 299"/>
                <a:gd name="T24" fmla="*/ 213 w 234"/>
                <a:gd name="T25" fmla="*/ 21 h 299"/>
                <a:gd name="T26" fmla="*/ 213 w 234"/>
                <a:gd name="T27" fmla="*/ 277 h 299"/>
                <a:gd name="T28" fmla="*/ 128 w 234"/>
                <a:gd name="T29" fmla="*/ 245 h 299"/>
                <a:gd name="T30" fmla="*/ 117 w 234"/>
                <a:gd name="T31" fmla="*/ 256 h 299"/>
                <a:gd name="T32" fmla="*/ 106 w 234"/>
                <a:gd name="T33" fmla="*/ 245 h 299"/>
                <a:gd name="T34" fmla="*/ 117 w 234"/>
                <a:gd name="T35" fmla="*/ 235 h 299"/>
                <a:gd name="T36" fmla="*/ 128 w 234"/>
                <a:gd name="T37" fmla="*/ 245 h 299"/>
                <a:gd name="T38" fmla="*/ 42 w 234"/>
                <a:gd name="T39" fmla="*/ 213 h 299"/>
                <a:gd name="T40" fmla="*/ 192 w 234"/>
                <a:gd name="T41" fmla="*/ 213 h 299"/>
                <a:gd name="T42" fmla="*/ 202 w 234"/>
                <a:gd name="T43" fmla="*/ 203 h 299"/>
                <a:gd name="T44" fmla="*/ 202 w 234"/>
                <a:gd name="T45" fmla="*/ 43 h 299"/>
                <a:gd name="T46" fmla="*/ 192 w 234"/>
                <a:gd name="T47" fmla="*/ 32 h 299"/>
                <a:gd name="T48" fmla="*/ 42 w 234"/>
                <a:gd name="T49" fmla="*/ 32 h 299"/>
                <a:gd name="T50" fmla="*/ 32 w 234"/>
                <a:gd name="T51" fmla="*/ 43 h 299"/>
                <a:gd name="T52" fmla="*/ 32 w 234"/>
                <a:gd name="T53" fmla="*/ 203 h 299"/>
                <a:gd name="T54" fmla="*/ 42 w 234"/>
                <a:gd name="T55" fmla="*/ 213 h 299"/>
                <a:gd name="T56" fmla="*/ 53 w 234"/>
                <a:gd name="T57" fmla="*/ 53 h 299"/>
                <a:gd name="T58" fmla="*/ 181 w 234"/>
                <a:gd name="T59" fmla="*/ 53 h 299"/>
                <a:gd name="T60" fmla="*/ 181 w 234"/>
                <a:gd name="T61" fmla="*/ 192 h 299"/>
                <a:gd name="T62" fmla="*/ 53 w 234"/>
                <a:gd name="T63" fmla="*/ 192 h 299"/>
                <a:gd name="T64" fmla="*/ 53 w 234"/>
                <a:gd name="T65" fmla="*/ 53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4" h="299">
                  <a:moveTo>
                    <a:pt x="224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0" y="294"/>
                    <a:pt x="4" y="299"/>
                    <a:pt x="10" y="299"/>
                  </a:cubicBezTo>
                  <a:cubicBezTo>
                    <a:pt x="224" y="299"/>
                    <a:pt x="224" y="299"/>
                    <a:pt x="224" y="299"/>
                  </a:cubicBezTo>
                  <a:cubicBezTo>
                    <a:pt x="230" y="299"/>
                    <a:pt x="234" y="294"/>
                    <a:pt x="234" y="288"/>
                  </a:cubicBezTo>
                  <a:cubicBezTo>
                    <a:pt x="234" y="11"/>
                    <a:pt x="234" y="11"/>
                    <a:pt x="234" y="11"/>
                  </a:cubicBezTo>
                  <a:cubicBezTo>
                    <a:pt x="234" y="5"/>
                    <a:pt x="230" y="0"/>
                    <a:pt x="224" y="0"/>
                  </a:cubicBezTo>
                  <a:close/>
                  <a:moveTo>
                    <a:pt x="213" y="277"/>
                  </a:moveTo>
                  <a:cubicBezTo>
                    <a:pt x="21" y="277"/>
                    <a:pt x="21" y="277"/>
                    <a:pt x="21" y="277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3" y="21"/>
                    <a:pt x="213" y="21"/>
                    <a:pt x="213" y="21"/>
                  </a:cubicBezTo>
                  <a:lnTo>
                    <a:pt x="213" y="277"/>
                  </a:lnTo>
                  <a:close/>
                  <a:moveTo>
                    <a:pt x="128" y="245"/>
                  </a:moveTo>
                  <a:cubicBezTo>
                    <a:pt x="128" y="251"/>
                    <a:pt x="123" y="256"/>
                    <a:pt x="117" y="256"/>
                  </a:cubicBezTo>
                  <a:cubicBezTo>
                    <a:pt x="111" y="256"/>
                    <a:pt x="106" y="251"/>
                    <a:pt x="106" y="245"/>
                  </a:cubicBezTo>
                  <a:cubicBezTo>
                    <a:pt x="106" y="239"/>
                    <a:pt x="111" y="235"/>
                    <a:pt x="117" y="235"/>
                  </a:cubicBezTo>
                  <a:cubicBezTo>
                    <a:pt x="123" y="235"/>
                    <a:pt x="128" y="239"/>
                    <a:pt x="128" y="245"/>
                  </a:cubicBezTo>
                  <a:close/>
                  <a:moveTo>
                    <a:pt x="42" y="213"/>
                  </a:moveTo>
                  <a:cubicBezTo>
                    <a:pt x="192" y="213"/>
                    <a:pt x="192" y="213"/>
                    <a:pt x="192" y="213"/>
                  </a:cubicBezTo>
                  <a:cubicBezTo>
                    <a:pt x="198" y="213"/>
                    <a:pt x="202" y="209"/>
                    <a:pt x="202" y="203"/>
                  </a:cubicBezTo>
                  <a:cubicBezTo>
                    <a:pt x="202" y="43"/>
                    <a:pt x="202" y="43"/>
                    <a:pt x="202" y="43"/>
                  </a:cubicBezTo>
                  <a:cubicBezTo>
                    <a:pt x="202" y="37"/>
                    <a:pt x="198" y="32"/>
                    <a:pt x="192" y="32"/>
                  </a:cubicBezTo>
                  <a:cubicBezTo>
                    <a:pt x="42" y="32"/>
                    <a:pt x="42" y="32"/>
                    <a:pt x="42" y="32"/>
                  </a:cubicBezTo>
                  <a:cubicBezTo>
                    <a:pt x="36" y="32"/>
                    <a:pt x="32" y="37"/>
                    <a:pt x="32" y="43"/>
                  </a:cubicBezTo>
                  <a:cubicBezTo>
                    <a:pt x="32" y="203"/>
                    <a:pt x="32" y="203"/>
                    <a:pt x="32" y="203"/>
                  </a:cubicBezTo>
                  <a:cubicBezTo>
                    <a:pt x="32" y="209"/>
                    <a:pt x="36" y="213"/>
                    <a:pt x="42" y="213"/>
                  </a:cubicBezTo>
                  <a:close/>
                  <a:moveTo>
                    <a:pt x="53" y="53"/>
                  </a:moveTo>
                  <a:cubicBezTo>
                    <a:pt x="181" y="53"/>
                    <a:pt x="181" y="53"/>
                    <a:pt x="181" y="53"/>
                  </a:cubicBezTo>
                  <a:cubicBezTo>
                    <a:pt x="181" y="192"/>
                    <a:pt x="181" y="192"/>
                    <a:pt x="181" y="192"/>
                  </a:cubicBezTo>
                  <a:cubicBezTo>
                    <a:pt x="53" y="192"/>
                    <a:pt x="53" y="192"/>
                    <a:pt x="53" y="192"/>
                  </a:cubicBezTo>
                  <a:lnTo>
                    <a:pt x="53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Calibri" panose="020F0502020204030204" pitchFamily="34" charset="0"/>
              </a:endParaRPr>
            </a:p>
          </p:txBody>
        </p:sp>
      </p:grpSp>
      <p:sp>
        <p:nvSpPr>
          <p:cNvPr id="318" name="Oval 317">
            <a:extLst>
              <a:ext uri="{FF2B5EF4-FFF2-40B4-BE49-F238E27FC236}">
                <a16:creationId xmlns:a16="http://schemas.microsoft.com/office/drawing/2014/main" id="{D9B964C4-294C-CD4F-42D4-50FB4BF05673}"/>
              </a:ext>
            </a:extLst>
          </p:cNvPr>
          <p:cNvSpPr/>
          <p:nvPr/>
        </p:nvSpPr>
        <p:spPr>
          <a:xfrm>
            <a:off x="3763644" y="2587401"/>
            <a:ext cx="216000" cy="216000"/>
          </a:xfrm>
          <a:prstGeom prst="ellipse">
            <a:avLst/>
          </a:prstGeom>
          <a:solidFill>
            <a:srgbClr val="75787B"/>
          </a:solidFill>
          <a:ln w="127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/>
                <a:ea typeface="+mn-ea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319" name="Rectangle: Rounded Corners 318">
            <a:extLst>
              <a:ext uri="{FF2B5EF4-FFF2-40B4-BE49-F238E27FC236}">
                <a16:creationId xmlns:a16="http://schemas.microsoft.com/office/drawing/2014/main" id="{34D4A311-8AA4-9C31-C76D-46AE4CE0B222}"/>
              </a:ext>
            </a:extLst>
          </p:cNvPr>
          <p:cNvSpPr/>
          <p:nvPr/>
        </p:nvSpPr>
        <p:spPr bwMode="gray">
          <a:xfrm>
            <a:off x="602374" y="1078502"/>
            <a:ext cx="6120000" cy="2232000"/>
          </a:xfrm>
          <a:prstGeom prst="roundRect">
            <a:avLst>
              <a:gd name="adj" fmla="val 10460"/>
            </a:avLst>
          </a:prstGeom>
          <a:noFill/>
          <a:ln w="9525" algn="ctr">
            <a:solidFill>
              <a:sysClr val="windowText" lastClr="000000"/>
            </a:solidFill>
            <a:prstDash val="dash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cs-CZ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/>
            </a:endParaRPr>
          </a:p>
        </p:txBody>
      </p:sp>
      <p:sp>
        <p:nvSpPr>
          <p:cNvPr id="320" name="Rectangle 319">
            <a:extLst>
              <a:ext uri="{FF2B5EF4-FFF2-40B4-BE49-F238E27FC236}">
                <a16:creationId xmlns:a16="http://schemas.microsoft.com/office/drawing/2014/main" id="{71ACE9B5-960A-FDE6-7D6C-E2F8C96CB178}"/>
              </a:ext>
            </a:extLst>
          </p:cNvPr>
          <p:cNvSpPr/>
          <p:nvPr/>
        </p:nvSpPr>
        <p:spPr>
          <a:xfrm>
            <a:off x="768149" y="2448812"/>
            <a:ext cx="888264" cy="250162"/>
          </a:xfrm>
          <a:prstGeom prst="rect">
            <a:avLst/>
          </a:prstGeom>
          <a:noFill/>
        </p:spPr>
        <p:txBody>
          <a:bodyPr lIns="0" tIns="36000" rIns="0" bIns="36000"/>
          <a:lstStyle/>
          <a:p>
            <a:pPr>
              <a:lnSpc>
                <a:spcPct val="106000"/>
              </a:lnSpc>
              <a:buFont typeface="Wingdings 2" pitchFamily="18" charset="2"/>
              <a:buNone/>
            </a:pPr>
            <a:r>
              <a:rPr lang="cs-CZ" sz="1400" b="1" dirty="0">
                <a:solidFill>
                  <a:srgbClr val="0097A9"/>
                </a:solidFill>
                <a:cs typeface="Calibri" panose="020F0502020204030204" pitchFamily="34" charset="0"/>
              </a:rPr>
              <a:t>Dodavatelé Žadatele</a:t>
            </a:r>
          </a:p>
        </p:txBody>
      </p:sp>
      <p:sp>
        <p:nvSpPr>
          <p:cNvPr id="321" name="Freeform 761">
            <a:extLst>
              <a:ext uri="{FF2B5EF4-FFF2-40B4-BE49-F238E27FC236}">
                <a16:creationId xmlns:a16="http://schemas.microsoft.com/office/drawing/2014/main" id="{78FD9412-85AC-5FC4-B2FE-734FC8B4D560}"/>
              </a:ext>
            </a:extLst>
          </p:cNvPr>
          <p:cNvSpPr>
            <a:spLocks noEditPoints="1"/>
          </p:cNvSpPr>
          <p:nvPr/>
        </p:nvSpPr>
        <p:spPr bwMode="auto">
          <a:xfrm>
            <a:off x="836470" y="2189675"/>
            <a:ext cx="184839" cy="252000"/>
          </a:xfrm>
          <a:custGeom>
            <a:avLst/>
            <a:gdLst>
              <a:gd name="T0" fmla="*/ 245 w 256"/>
              <a:gd name="T1" fmla="*/ 320 h 320"/>
              <a:gd name="T2" fmla="*/ 234 w 256"/>
              <a:gd name="T3" fmla="*/ 309 h 320"/>
              <a:gd name="T4" fmla="*/ 234 w 256"/>
              <a:gd name="T5" fmla="*/ 213 h 320"/>
              <a:gd name="T6" fmla="*/ 192 w 256"/>
              <a:gd name="T7" fmla="*/ 170 h 320"/>
              <a:gd name="T8" fmla="*/ 64 w 256"/>
              <a:gd name="T9" fmla="*/ 170 h 320"/>
              <a:gd name="T10" fmla="*/ 21 w 256"/>
              <a:gd name="T11" fmla="*/ 213 h 320"/>
              <a:gd name="T12" fmla="*/ 21 w 256"/>
              <a:gd name="T13" fmla="*/ 309 h 320"/>
              <a:gd name="T14" fmla="*/ 10 w 256"/>
              <a:gd name="T15" fmla="*/ 320 h 320"/>
              <a:gd name="T16" fmla="*/ 0 w 256"/>
              <a:gd name="T17" fmla="*/ 309 h 320"/>
              <a:gd name="T18" fmla="*/ 0 w 256"/>
              <a:gd name="T19" fmla="*/ 213 h 320"/>
              <a:gd name="T20" fmla="*/ 64 w 256"/>
              <a:gd name="T21" fmla="*/ 149 h 320"/>
              <a:gd name="T22" fmla="*/ 192 w 256"/>
              <a:gd name="T23" fmla="*/ 149 h 320"/>
              <a:gd name="T24" fmla="*/ 256 w 256"/>
              <a:gd name="T25" fmla="*/ 213 h 320"/>
              <a:gd name="T26" fmla="*/ 256 w 256"/>
              <a:gd name="T27" fmla="*/ 309 h 320"/>
              <a:gd name="T28" fmla="*/ 245 w 256"/>
              <a:gd name="T29" fmla="*/ 320 h 320"/>
              <a:gd name="T30" fmla="*/ 192 w 256"/>
              <a:gd name="T31" fmla="*/ 64 h 320"/>
              <a:gd name="T32" fmla="*/ 128 w 256"/>
              <a:gd name="T33" fmla="*/ 0 h 320"/>
              <a:gd name="T34" fmla="*/ 64 w 256"/>
              <a:gd name="T35" fmla="*/ 64 h 320"/>
              <a:gd name="T36" fmla="*/ 128 w 256"/>
              <a:gd name="T37" fmla="*/ 128 h 320"/>
              <a:gd name="T38" fmla="*/ 192 w 256"/>
              <a:gd name="T39" fmla="*/ 64 h 320"/>
              <a:gd name="T40" fmla="*/ 170 w 256"/>
              <a:gd name="T41" fmla="*/ 64 h 320"/>
              <a:gd name="T42" fmla="*/ 128 w 256"/>
              <a:gd name="T43" fmla="*/ 106 h 320"/>
              <a:gd name="T44" fmla="*/ 85 w 256"/>
              <a:gd name="T45" fmla="*/ 64 h 320"/>
              <a:gd name="T46" fmla="*/ 128 w 256"/>
              <a:gd name="T47" fmla="*/ 21 h 320"/>
              <a:gd name="T48" fmla="*/ 170 w 256"/>
              <a:gd name="T49" fmla="*/ 64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6" h="320">
                <a:moveTo>
                  <a:pt x="245" y="320"/>
                </a:moveTo>
                <a:cubicBezTo>
                  <a:pt x="239" y="320"/>
                  <a:pt x="234" y="315"/>
                  <a:pt x="234" y="309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189"/>
                  <a:pt x="215" y="170"/>
                  <a:pt x="192" y="170"/>
                </a:cubicBezTo>
                <a:cubicBezTo>
                  <a:pt x="64" y="170"/>
                  <a:pt x="64" y="170"/>
                  <a:pt x="64" y="170"/>
                </a:cubicBezTo>
                <a:cubicBezTo>
                  <a:pt x="40" y="170"/>
                  <a:pt x="21" y="189"/>
                  <a:pt x="21" y="213"/>
                </a:cubicBezTo>
                <a:cubicBezTo>
                  <a:pt x="21" y="309"/>
                  <a:pt x="21" y="309"/>
                  <a:pt x="21" y="309"/>
                </a:cubicBezTo>
                <a:cubicBezTo>
                  <a:pt x="21" y="315"/>
                  <a:pt x="16" y="320"/>
                  <a:pt x="10" y="320"/>
                </a:cubicBezTo>
                <a:cubicBezTo>
                  <a:pt x="4" y="320"/>
                  <a:pt x="0" y="315"/>
                  <a:pt x="0" y="309"/>
                </a:cubicBezTo>
                <a:cubicBezTo>
                  <a:pt x="0" y="213"/>
                  <a:pt x="0" y="213"/>
                  <a:pt x="0" y="213"/>
                </a:cubicBezTo>
                <a:cubicBezTo>
                  <a:pt x="0" y="178"/>
                  <a:pt x="28" y="149"/>
                  <a:pt x="64" y="149"/>
                </a:cubicBezTo>
                <a:cubicBezTo>
                  <a:pt x="192" y="149"/>
                  <a:pt x="192" y="149"/>
                  <a:pt x="192" y="149"/>
                </a:cubicBezTo>
                <a:cubicBezTo>
                  <a:pt x="227" y="149"/>
                  <a:pt x="256" y="178"/>
                  <a:pt x="256" y="213"/>
                </a:cubicBezTo>
                <a:cubicBezTo>
                  <a:pt x="256" y="309"/>
                  <a:pt x="256" y="309"/>
                  <a:pt x="256" y="309"/>
                </a:cubicBezTo>
                <a:cubicBezTo>
                  <a:pt x="256" y="315"/>
                  <a:pt x="251" y="320"/>
                  <a:pt x="245" y="320"/>
                </a:cubicBezTo>
                <a:close/>
                <a:moveTo>
                  <a:pt x="192" y="64"/>
                </a:moveTo>
                <a:cubicBezTo>
                  <a:pt x="192" y="28"/>
                  <a:pt x="163" y="0"/>
                  <a:pt x="128" y="0"/>
                </a:cubicBezTo>
                <a:cubicBezTo>
                  <a:pt x="92" y="0"/>
                  <a:pt x="64" y="28"/>
                  <a:pt x="64" y="64"/>
                </a:cubicBezTo>
                <a:cubicBezTo>
                  <a:pt x="64" y="99"/>
                  <a:pt x="92" y="128"/>
                  <a:pt x="128" y="128"/>
                </a:cubicBezTo>
                <a:cubicBezTo>
                  <a:pt x="163" y="128"/>
                  <a:pt x="192" y="99"/>
                  <a:pt x="192" y="64"/>
                </a:cubicBezTo>
                <a:close/>
                <a:moveTo>
                  <a:pt x="170" y="64"/>
                </a:moveTo>
                <a:cubicBezTo>
                  <a:pt x="170" y="87"/>
                  <a:pt x="151" y="106"/>
                  <a:pt x="128" y="106"/>
                </a:cubicBezTo>
                <a:cubicBezTo>
                  <a:pt x="104" y="106"/>
                  <a:pt x="85" y="87"/>
                  <a:pt x="85" y="64"/>
                </a:cubicBezTo>
                <a:cubicBezTo>
                  <a:pt x="85" y="40"/>
                  <a:pt x="104" y="21"/>
                  <a:pt x="128" y="21"/>
                </a:cubicBezTo>
                <a:cubicBezTo>
                  <a:pt x="151" y="21"/>
                  <a:pt x="170" y="40"/>
                  <a:pt x="170" y="64"/>
                </a:cubicBezTo>
                <a:close/>
              </a:path>
            </a:pathLst>
          </a:custGeom>
          <a:solidFill>
            <a:srgbClr val="0097A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sp>
        <p:nvSpPr>
          <p:cNvPr id="322" name="Freeform 761">
            <a:extLst>
              <a:ext uri="{FF2B5EF4-FFF2-40B4-BE49-F238E27FC236}">
                <a16:creationId xmlns:a16="http://schemas.microsoft.com/office/drawing/2014/main" id="{10CB7EA2-A545-D539-1644-356EC0288DA1}"/>
              </a:ext>
            </a:extLst>
          </p:cNvPr>
          <p:cNvSpPr>
            <a:spLocks noEditPoints="1"/>
          </p:cNvSpPr>
          <p:nvPr/>
        </p:nvSpPr>
        <p:spPr bwMode="auto">
          <a:xfrm>
            <a:off x="1059208" y="2195357"/>
            <a:ext cx="184839" cy="252000"/>
          </a:xfrm>
          <a:custGeom>
            <a:avLst/>
            <a:gdLst>
              <a:gd name="T0" fmla="*/ 245 w 256"/>
              <a:gd name="T1" fmla="*/ 320 h 320"/>
              <a:gd name="T2" fmla="*/ 234 w 256"/>
              <a:gd name="T3" fmla="*/ 309 h 320"/>
              <a:gd name="T4" fmla="*/ 234 w 256"/>
              <a:gd name="T5" fmla="*/ 213 h 320"/>
              <a:gd name="T6" fmla="*/ 192 w 256"/>
              <a:gd name="T7" fmla="*/ 170 h 320"/>
              <a:gd name="T8" fmla="*/ 64 w 256"/>
              <a:gd name="T9" fmla="*/ 170 h 320"/>
              <a:gd name="T10" fmla="*/ 21 w 256"/>
              <a:gd name="T11" fmla="*/ 213 h 320"/>
              <a:gd name="T12" fmla="*/ 21 w 256"/>
              <a:gd name="T13" fmla="*/ 309 h 320"/>
              <a:gd name="T14" fmla="*/ 10 w 256"/>
              <a:gd name="T15" fmla="*/ 320 h 320"/>
              <a:gd name="T16" fmla="*/ 0 w 256"/>
              <a:gd name="T17" fmla="*/ 309 h 320"/>
              <a:gd name="T18" fmla="*/ 0 w 256"/>
              <a:gd name="T19" fmla="*/ 213 h 320"/>
              <a:gd name="T20" fmla="*/ 64 w 256"/>
              <a:gd name="T21" fmla="*/ 149 h 320"/>
              <a:gd name="T22" fmla="*/ 192 w 256"/>
              <a:gd name="T23" fmla="*/ 149 h 320"/>
              <a:gd name="T24" fmla="*/ 256 w 256"/>
              <a:gd name="T25" fmla="*/ 213 h 320"/>
              <a:gd name="T26" fmla="*/ 256 w 256"/>
              <a:gd name="T27" fmla="*/ 309 h 320"/>
              <a:gd name="T28" fmla="*/ 245 w 256"/>
              <a:gd name="T29" fmla="*/ 320 h 320"/>
              <a:gd name="T30" fmla="*/ 192 w 256"/>
              <a:gd name="T31" fmla="*/ 64 h 320"/>
              <a:gd name="T32" fmla="*/ 128 w 256"/>
              <a:gd name="T33" fmla="*/ 0 h 320"/>
              <a:gd name="T34" fmla="*/ 64 w 256"/>
              <a:gd name="T35" fmla="*/ 64 h 320"/>
              <a:gd name="T36" fmla="*/ 128 w 256"/>
              <a:gd name="T37" fmla="*/ 128 h 320"/>
              <a:gd name="T38" fmla="*/ 192 w 256"/>
              <a:gd name="T39" fmla="*/ 64 h 320"/>
              <a:gd name="T40" fmla="*/ 170 w 256"/>
              <a:gd name="T41" fmla="*/ 64 h 320"/>
              <a:gd name="T42" fmla="*/ 128 w 256"/>
              <a:gd name="T43" fmla="*/ 106 h 320"/>
              <a:gd name="T44" fmla="*/ 85 w 256"/>
              <a:gd name="T45" fmla="*/ 64 h 320"/>
              <a:gd name="T46" fmla="*/ 128 w 256"/>
              <a:gd name="T47" fmla="*/ 21 h 320"/>
              <a:gd name="T48" fmla="*/ 170 w 256"/>
              <a:gd name="T49" fmla="*/ 64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6" h="320">
                <a:moveTo>
                  <a:pt x="245" y="320"/>
                </a:moveTo>
                <a:cubicBezTo>
                  <a:pt x="239" y="320"/>
                  <a:pt x="234" y="315"/>
                  <a:pt x="234" y="309"/>
                </a:cubicBezTo>
                <a:cubicBezTo>
                  <a:pt x="234" y="213"/>
                  <a:pt x="234" y="213"/>
                  <a:pt x="234" y="213"/>
                </a:cubicBezTo>
                <a:cubicBezTo>
                  <a:pt x="234" y="189"/>
                  <a:pt x="215" y="170"/>
                  <a:pt x="192" y="170"/>
                </a:cubicBezTo>
                <a:cubicBezTo>
                  <a:pt x="64" y="170"/>
                  <a:pt x="64" y="170"/>
                  <a:pt x="64" y="170"/>
                </a:cubicBezTo>
                <a:cubicBezTo>
                  <a:pt x="40" y="170"/>
                  <a:pt x="21" y="189"/>
                  <a:pt x="21" y="213"/>
                </a:cubicBezTo>
                <a:cubicBezTo>
                  <a:pt x="21" y="309"/>
                  <a:pt x="21" y="309"/>
                  <a:pt x="21" y="309"/>
                </a:cubicBezTo>
                <a:cubicBezTo>
                  <a:pt x="21" y="315"/>
                  <a:pt x="16" y="320"/>
                  <a:pt x="10" y="320"/>
                </a:cubicBezTo>
                <a:cubicBezTo>
                  <a:pt x="4" y="320"/>
                  <a:pt x="0" y="315"/>
                  <a:pt x="0" y="309"/>
                </a:cubicBezTo>
                <a:cubicBezTo>
                  <a:pt x="0" y="213"/>
                  <a:pt x="0" y="213"/>
                  <a:pt x="0" y="213"/>
                </a:cubicBezTo>
                <a:cubicBezTo>
                  <a:pt x="0" y="178"/>
                  <a:pt x="28" y="149"/>
                  <a:pt x="64" y="149"/>
                </a:cubicBezTo>
                <a:cubicBezTo>
                  <a:pt x="192" y="149"/>
                  <a:pt x="192" y="149"/>
                  <a:pt x="192" y="149"/>
                </a:cubicBezTo>
                <a:cubicBezTo>
                  <a:pt x="227" y="149"/>
                  <a:pt x="256" y="178"/>
                  <a:pt x="256" y="213"/>
                </a:cubicBezTo>
                <a:cubicBezTo>
                  <a:pt x="256" y="309"/>
                  <a:pt x="256" y="309"/>
                  <a:pt x="256" y="309"/>
                </a:cubicBezTo>
                <a:cubicBezTo>
                  <a:pt x="256" y="315"/>
                  <a:pt x="251" y="320"/>
                  <a:pt x="245" y="320"/>
                </a:cubicBezTo>
                <a:close/>
                <a:moveTo>
                  <a:pt x="192" y="64"/>
                </a:moveTo>
                <a:cubicBezTo>
                  <a:pt x="192" y="28"/>
                  <a:pt x="163" y="0"/>
                  <a:pt x="128" y="0"/>
                </a:cubicBezTo>
                <a:cubicBezTo>
                  <a:pt x="92" y="0"/>
                  <a:pt x="64" y="28"/>
                  <a:pt x="64" y="64"/>
                </a:cubicBezTo>
                <a:cubicBezTo>
                  <a:pt x="64" y="99"/>
                  <a:pt x="92" y="128"/>
                  <a:pt x="128" y="128"/>
                </a:cubicBezTo>
                <a:cubicBezTo>
                  <a:pt x="163" y="128"/>
                  <a:pt x="192" y="99"/>
                  <a:pt x="192" y="64"/>
                </a:cubicBezTo>
                <a:close/>
                <a:moveTo>
                  <a:pt x="170" y="64"/>
                </a:moveTo>
                <a:cubicBezTo>
                  <a:pt x="170" y="87"/>
                  <a:pt x="151" y="106"/>
                  <a:pt x="128" y="106"/>
                </a:cubicBezTo>
                <a:cubicBezTo>
                  <a:pt x="104" y="106"/>
                  <a:pt x="85" y="87"/>
                  <a:pt x="85" y="64"/>
                </a:cubicBezTo>
                <a:cubicBezTo>
                  <a:pt x="85" y="40"/>
                  <a:pt x="104" y="21"/>
                  <a:pt x="128" y="21"/>
                </a:cubicBezTo>
                <a:cubicBezTo>
                  <a:pt x="151" y="21"/>
                  <a:pt x="170" y="40"/>
                  <a:pt x="170" y="64"/>
                </a:cubicBezTo>
                <a:close/>
              </a:path>
            </a:pathLst>
          </a:custGeom>
          <a:solidFill>
            <a:srgbClr val="0097A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Calibri" panose="020F0502020204030204" pitchFamily="34" charset="0"/>
            </a:endParaRPr>
          </a:p>
        </p:txBody>
      </p:sp>
      <p:cxnSp>
        <p:nvCxnSpPr>
          <p:cNvPr id="323" name="Straight Arrow Connector 322">
            <a:extLst>
              <a:ext uri="{FF2B5EF4-FFF2-40B4-BE49-F238E27FC236}">
                <a16:creationId xmlns:a16="http://schemas.microsoft.com/office/drawing/2014/main" id="{7DE90770-400A-CDD0-4C4E-9A060D743807}"/>
              </a:ext>
            </a:extLst>
          </p:cNvPr>
          <p:cNvCxnSpPr>
            <a:cxnSpLocks/>
          </p:cNvCxnSpPr>
          <p:nvPr/>
        </p:nvCxnSpPr>
        <p:spPr>
          <a:xfrm flipH="1">
            <a:off x="1009749" y="1932770"/>
            <a:ext cx="0" cy="216000"/>
          </a:xfrm>
          <a:prstGeom prst="straightConnector1">
            <a:avLst/>
          </a:prstGeom>
          <a:noFill/>
          <a:ln w="57150" cap="flat" cmpd="sng" algn="ctr">
            <a:solidFill>
              <a:sysClr val="window" lastClr="FFFFFF">
                <a:lumMod val="75000"/>
              </a:sysClr>
            </a:solidFill>
            <a:prstDash val="solid"/>
            <a:headEnd type="none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3982846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>
            <a:extLst>
              <a:ext uri="{FF2B5EF4-FFF2-40B4-BE49-F238E27FC236}">
                <a16:creationId xmlns:a16="http://schemas.microsoft.com/office/drawing/2014/main" id="{2881AD5A-5F11-025B-88C5-EECEB8BC96DE}"/>
              </a:ext>
            </a:extLst>
          </p:cNvPr>
          <p:cNvSpPr txBox="1">
            <a:spLocks/>
          </p:cNvSpPr>
          <p:nvPr/>
        </p:nvSpPr>
        <p:spPr bwMode="gray">
          <a:xfrm>
            <a:off x="452544" y="1543369"/>
            <a:ext cx="7700855" cy="58309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0" kern="120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cs-CZ" b="1" dirty="0"/>
              <a:t>Děkuji za pozornost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3201142-E565-8C64-DB00-BC2CACE8FEE7}"/>
              </a:ext>
            </a:extLst>
          </p:cNvPr>
          <p:cNvSpPr txBox="1">
            <a:spLocks/>
          </p:cNvSpPr>
          <p:nvPr/>
        </p:nvSpPr>
        <p:spPr bwMode="gray">
          <a:xfrm>
            <a:off x="452544" y="2570843"/>
            <a:ext cx="7700855" cy="58309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ts val="3200"/>
              </a:lnSpc>
              <a:spcBef>
                <a:spcPct val="0"/>
              </a:spcBef>
              <a:buNone/>
              <a:defRPr sz="3200" b="0" kern="1200">
                <a:solidFill>
                  <a:schemeClr val="accent1"/>
                </a:solidFill>
                <a:latin typeface="Calibri Light" panose="020F0302020204030204" pitchFamily="34" charset="0"/>
                <a:ea typeface="Open Sans" panose="020B060603050402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cs-CZ" b="1" dirty="0"/>
              <a:t>Kontakt: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BD0D0E-F4E5-C883-28C9-E741A02EEAE3}"/>
              </a:ext>
            </a:extLst>
          </p:cNvPr>
          <p:cNvSpPr txBox="1"/>
          <p:nvPr/>
        </p:nvSpPr>
        <p:spPr>
          <a:xfrm>
            <a:off x="2960152" y="4159266"/>
            <a:ext cx="2952000" cy="25842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>
              <a:spcBef>
                <a:spcPts val="100"/>
              </a:spcBef>
              <a:spcAft>
                <a:spcPts val="100"/>
              </a:spcAft>
              <a:buSzPct val="100000"/>
              <a:defRPr sz="16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cs-CZ" dirty="0">
                <a:solidFill>
                  <a:schemeClr val="tx1"/>
                </a:solidFill>
              </a:rPr>
              <a:t>Kateřina Mašínová</a:t>
            </a: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cs-CZ" b="0" dirty="0">
                <a:solidFill>
                  <a:schemeClr val="tx1"/>
                </a:solidFill>
              </a:rPr>
              <a:t>Senior </a:t>
            </a:r>
            <a:r>
              <a:rPr lang="cs-CZ" b="0" dirty="0" err="1">
                <a:solidFill>
                  <a:schemeClr val="tx1"/>
                </a:solidFill>
              </a:rPr>
              <a:t>Consultant</a:t>
            </a:r>
            <a:endParaRPr lang="en-US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cs-CZ" b="0" dirty="0" err="1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kmasinova</a:t>
            </a:r>
            <a:r>
              <a:rPr lang="en-US" b="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@deloitteCE.com</a:t>
            </a:r>
            <a:endParaRPr lang="en-US" b="0" dirty="0">
              <a:solidFill>
                <a:schemeClr val="tx1"/>
              </a:solidFill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b="0" dirty="0">
                <a:solidFill>
                  <a:schemeClr val="tx1"/>
                </a:solidFill>
              </a:rPr>
              <a:t>+420 </a:t>
            </a:r>
            <a:r>
              <a:rPr lang="cs-CZ" b="0" dirty="0">
                <a:solidFill>
                  <a:schemeClr val="tx1"/>
                </a:solidFill>
              </a:rPr>
              <a:t>703 893 477 </a:t>
            </a:r>
            <a:r>
              <a:rPr lang="en-US" b="0" dirty="0">
                <a:solidFill>
                  <a:schemeClr val="tx1"/>
                </a:solidFill>
              </a:rPr>
              <a:t>linkedin.com/in/katerinamasinova/</a:t>
            </a:r>
          </a:p>
        </p:txBody>
      </p:sp>
      <p:pic>
        <p:nvPicPr>
          <p:cNvPr id="6" name="Picture 5" descr="A picture containing person, clothing, outdoor&#10;&#10;Description automatically generated">
            <a:extLst>
              <a:ext uri="{FF2B5EF4-FFF2-40B4-BE49-F238E27FC236}">
                <a16:creationId xmlns:a16="http://schemas.microsoft.com/office/drawing/2014/main" id="{FF6F8B84-2ACB-BEDC-B663-F522E3C2EF6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152" y="2862768"/>
            <a:ext cx="1800000" cy="1170646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AAF607B-2E4E-405B-47A5-60CD67D06E7B}"/>
              </a:ext>
            </a:extLst>
          </p:cNvPr>
          <p:cNvCxnSpPr/>
          <p:nvPr/>
        </p:nvCxnSpPr>
        <p:spPr>
          <a:xfrm flipH="1" flipV="1">
            <a:off x="2906152" y="2800441"/>
            <a:ext cx="1836000" cy="0"/>
          </a:xfrm>
          <a:prstGeom prst="line">
            <a:avLst/>
          </a:prstGeom>
          <a:ln w="28575" cmpd="sng">
            <a:solidFill>
              <a:srgbClr val="79D8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3108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Deloitte Brand Theme">
  <a:themeElements>
    <a:clrScheme name="Custom 3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Custom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update_ppt_default_2022.pptx" id="{4C8BF10E-0C83-419B-8C3C-CDF5020B1037}" vid="{8A16D38C-102B-4677-9510-850044B5C7DA}"/>
    </a:ext>
  </a:extLst>
</a:theme>
</file>

<file path=ppt/theme/theme2.xml><?xml version="1.0" encoding="utf-8"?>
<a:theme xmlns:a="http://schemas.openxmlformats.org/drawingml/2006/main" name="Deloitte Brand Theme">
  <a:themeElements>
    <a:clrScheme name="Custom 3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43B02A"/>
      </a:accent2>
      <a:accent3>
        <a:srgbClr val="26890D"/>
      </a:accent3>
      <a:accent4>
        <a:srgbClr val="046A38"/>
      </a:accent4>
      <a:accent5>
        <a:srgbClr val="0D8390"/>
      </a:accent5>
      <a:accent6>
        <a:srgbClr val="007CB0"/>
      </a:accent6>
      <a:hlink>
        <a:srgbClr val="00A3E0"/>
      </a:hlink>
      <a:folHlink>
        <a:srgbClr val="7F7F7F"/>
      </a:folHlink>
    </a:clrScheme>
    <a:fontScheme name="Custom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update_ppt_default_2022.pptx" id="{4C8BF10E-0C83-419B-8C3C-CDF5020B1037}" vid="{BF8E07B4-DB92-4112-8EF3-FC7A43D7561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C0B5E8C28FBB4DB6BB6E6547CA8A70" ma:contentTypeVersion="13" ma:contentTypeDescription="Create a new document." ma:contentTypeScope="" ma:versionID="0a46a10188038176b4a387d52ea71e7a">
  <xsd:schema xmlns:xsd="http://www.w3.org/2001/XMLSchema" xmlns:xs="http://www.w3.org/2001/XMLSchema" xmlns:p="http://schemas.microsoft.com/office/2006/metadata/properties" xmlns:ns3="8f1e2369-70da-40d7-b978-99d0855b91b8" xmlns:ns4="8ee28f6f-733e-446a-845c-015b8614e1f7" targetNamespace="http://schemas.microsoft.com/office/2006/metadata/properties" ma:root="true" ma:fieldsID="79067f50d15324d46a422f953b0a6563" ns3:_="" ns4:_="">
    <xsd:import namespace="8f1e2369-70da-40d7-b978-99d0855b91b8"/>
    <xsd:import namespace="8ee28f6f-733e-446a-845c-015b8614e1f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1e2369-70da-40d7-b978-99d0855b91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28f6f-733e-446a-845c-015b8614e1f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2E9EB6-BE14-4E9B-B53A-6D95BDD731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05E49B-70B5-4FEC-89D5-F69F52BE5B81}">
  <ds:schemaRefs>
    <ds:schemaRef ds:uri="http://schemas.microsoft.com/office/2006/documentManagement/types"/>
    <ds:schemaRef ds:uri="8f1e2369-70da-40d7-b978-99d0855b91b8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8ee28f6f-733e-446a-845c-015b8614e1f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BF5FBC8-9FF1-4377-BFED-A78611F885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1e2369-70da-40d7-b978-99d0855b91b8"/>
    <ds:schemaRef ds:uri="8ee28f6f-733e-446a-845c-015b8614e1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453</TotalTime>
  <Words>673</Words>
  <Application>Microsoft Office PowerPoint</Application>
  <PresentationFormat>Widescreen</PresentationFormat>
  <Paragraphs>112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Wingdings</vt:lpstr>
      <vt:lpstr>Wingdings 2</vt:lpstr>
      <vt:lpstr>1_Deloitte Brand Theme</vt:lpstr>
      <vt:lpstr>Deloitte Brand Theme</vt:lpstr>
      <vt:lpstr>think-cell Slide</vt:lpstr>
      <vt:lpstr>Představení Centrálních prvků C-ITS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Deloitte 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Představení ekosystému C-ITS</dc:title>
  <dc:creator>Masinova, Katerina</dc:creator>
  <cp:lastModifiedBy>Masinova, Katerina</cp:lastModifiedBy>
  <cp:revision>14</cp:revision>
  <cp:lastPrinted>2014-06-25T02:16:22Z</cp:lastPrinted>
  <dcterms:created xsi:type="dcterms:W3CDTF">2022-12-08T11:16:24Z</dcterms:created>
  <dcterms:modified xsi:type="dcterms:W3CDTF">2022-12-09T11:40:24Z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0x01010097C0B5E8C28FBB4DB6BB6E6547CA8A70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2021-11-08T17:14:49Z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2dc67d39-dba5-4ed9-8bd6-b34dbe6f2ad7</vt:lpwstr>
  </property>
  <property fmtid="{D5CDD505-2E9C-101B-9397-08002B2CF9AE}" pid="9" name="MSIP_Label_ea60d57e-af5b-4752-ac57-3e4f28ca11dc_ContentBits">
    <vt:lpwstr>0</vt:lpwstr>
  </property>
</Properties>
</file>